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80" r:id="rId4"/>
    <p:sldId id="308" r:id="rId5"/>
    <p:sldId id="288" r:id="rId6"/>
    <p:sldId id="310" r:id="rId7"/>
    <p:sldId id="289" r:id="rId8"/>
    <p:sldId id="30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류 찬" initials="류찬" lastIdx="1" clrIdx="0">
    <p:extLst>
      <p:ext uri="{19B8F6BF-5375-455C-9EA6-DF929625EA0E}">
        <p15:presenceInfo xmlns:p15="http://schemas.microsoft.com/office/powerpoint/2012/main" userId="53f3920d59cc27c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394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91B051-4B93-4A56-9063-803E08CCC00E}" v="103" dt="2020-12-14T14:53:18.396"/>
    <p1510:client id="{1D372CE7-FA8D-465F-A9E4-DCCE89D3E820}" v="60" dt="2020-12-14T15:13:55.118"/>
  </p1510:revLst>
</p1510:revInfo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류 찬" userId="53f3920d59cc27ce" providerId="LiveId" clId="{0D91B051-4B93-4A56-9063-803E08CCC00E}"/>
    <pc:docChg chg="custSel addSld delSld modSld">
      <pc:chgData name="류 찬" userId="53f3920d59cc27ce" providerId="LiveId" clId="{0D91B051-4B93-4A56-9063-803E08CCC00E}" dt="2020-12-14T14:53:32.280" v="1292" actId="20577"/>
      <pc:docMkLst>
        <pc:docMk/>
      </pc:docMkLst>
      <pc:sldChg chg="modSp mod">
        <pc:chgData name="류 찬" userId="53f3920d59cc27ce" providerId="LiveId" clId="{0D91B051-4B93-4A56-9063-803E08CCC00E}" dt="2020-12-14T14:53:32.280" v="1292" actId="20577"/>
        <pc:sldMkLst>
          <pc:docMk/>
          <pc:sldMk cId="1573322450" sldId="257"/>
        </pc:sldMkLst>
        <pc:spChg chg="mod">
          <ac:chgData name="류 찬" userId="53f3920d59cc27ce" providerId="LiveId" clId="{0D91B051-4B93-4A56-9063-803E08CCC00E}" dt="2020-12-14T14:53:32.280" v="1292" actId="20577"/>
          <ac:spMkLst>
            <pc:docMk/>
            <pc:sldMk cId="1573322450" sldId="257"/>
            <ac:spMk id="37" creationId="{10ECC892-C48F-4CD7-9BCF-E70CA727D257}"/>
          </ac:spMkLst>
        </pc:spChg>
      </pc:sldChg>
      <pc:sldChg chg="modSp mod addCm delCm">
        <pc:chgData name="류 찬" userId="53f3920d59cc27ce" providerId="LiveId" clId="{0D91B051-4B93-4A56-9063-803E08CCC00E}" dt="2020-12-14T14:17:34.819" v="346" actId="20577"/>
        <pc:sldMkLst>
          <pc:docMk/>
          <pc:sldMk cId="1516766360" sldId="269"/>
        </pc:sldMkLst>
        <pc:spChg chg="mod">
          <ac:chgData name="류 찬" userId="53f3920d59cc27ce" providerId="LiveId" clId="{0D91B051-4B93-4A56-9063-803E08CCC00E}" dt="2020-12-14T14:17:34.819" v="346" actId="20577"/>
          <ac:spMkLst>
            <pc:docMk/>
            <pc:sldMk cId="1516766360" sldId="269"/>
            <ac:spMk id="31" creationId="{F949BAC6-7756-466F-82B7-05445AB80CD4}"/>
          </ac:spMkLst>
        </pc:spChg>
      </pc:sldChg>
      <pc:sldChg chg="delSp modSp mod">
        <pc:chgData name="류 찬" userId="53f3920d59cc27ce" providerId="LiveId" clId="{0D91B051-4B93-4A56-9063-803E08CCC00E}" dt="2020-12-14T14:22:21.498" v="1243"/>
        <pc:sldMkLst>
          <pc:docMk/>
          <pc:sldMk cId="494299091" sldId="288"/>
        </pc:sldMkLst>
        <pc:spChg chg="del">
          <ac:chgData name="류 찬" userId="53f3920d59cc27ce" providerId="LiveId" clId="{0D91B051-4B93-4A56-9063-803E08CCC00E}" dt="2020-12-14T14:20:10.025" v="865" actId="478"/>
          <ac:spMkLst>
            <pc:docMk/>
            <pc:sldMk cId="494299091" sldId="288"/>
            <ac:spMk id="5" creationId="{AA8ED184-A2EA-4D28-8C91-B6B01191EADD}"/>
          </ac:spMkLst>
        </pc:spChg>
        <pc:spChg chg="mod">
          <ac:chgData name="류 찬" userId="53f3920d59cc27ce" providerId="LiveId" clId="{0D91B051-4B93-4A56-9063-803E08CCC00E}" dt="2020-12-14T14:22:21.498" v="1243"/>
          <ac:spMkLst>
            <pc:docMk/>
            <pc:sldMk cId="494299091" sldId="288"/>
            <ac:spMk id="62" creationId="{8515D156-BC9D-4EDF-9E2B-2433A4F45E40}"/>
          </ac:spMkLst>
        </pc:spChg>
      </pc:sldChg>
      <pc:sldChg chg="addSp delSp modSp mod modAnim">
        <pc:chgData name="류 찬" userId="53f3920d59cc27ce" providerId="LiveId" clId="{0D91B051-4B93-4A56-9063-803E08CCC00E}" dt="2020-12-14T14:53:00.891" v="1266"/>
        <pc:sldMkLst>
          <pc:docMk/>
          <pc:sldMk cId="2350647760" sldId="289"/>
        </pc:sldMkLst>
        <pc:spChg chg="del mod">
          <ac:chgData name="류 찬" userId="53f3920d59cc27ce" providerId="LiveId" clId="{0D91B051-4B93-4A56-9063-803E08CCC00E}" dt="2020-12-14T14:37:26.008" v="1250"/>
          <ac:spMkLst>
            <pc:docMk/>
            <pc:sldMk cId="2350647760" sldId="289"/>
            <ac:spMk id="27" creationId="{E1FE0D53-5F14-43B7-9C9A-7B7C2F5E64DF}"/>
          </ac:spMkLst>
        </pc:spChg>
        <pc:spChg chg="mod">
          <ac:chgData name="류 찬" userId="53f3920d59cc27ce" providerId="LiveId" clId="{0D91B051-4B93-4A56-9063-803E08CCC00E}" dt="2020-12-14T14:53:00.891" v="1266"/>
          <ac:spMkLst>
            <pc:docMk/>
            <pc:sldMk cId="2350647760" sldId="289"/>
            <ac:spMk id="56" creationId="{00000000-0000-0000-0000-000000000000}"/>
          </ac:spMkLst>
        </pc:spChg>
        <pc:picChg chg="add mod">
          <ac:chgData name="류 찬" userId="53f3920d59cc27ce" providerId="LiveId" clId="{0D91B051-4B93-4A56-9063-803E08CCC00E}" dt="2020-12-14T14:38:33.489" v="1255" actId="1076"/>
          <ac:picMkLst>
            <pc:docMk/>
            <pc:sldMk cId="2350647760" sldId="289"/>
            <ac:picMk id="4" creationId="{61575F19-6263-4AB8-9753-29E8A1F4E77D}"/>
          </ac:picMkLst>
        </pc:picChg>
        <pc:picChg chg="del">
          <ac:chgData name="류 찬" userId="53f3920d59cc27ce" providerId="LiveId" clId="{0D91B051-4B93-4A56-9063-803E08CCC00E}" dt="2020-12-14T14:37:17.801" v="1244" actId="478"/>
          <ac:picMkLst>
            <pc:docMk/>
            <pc:sldMk cId="2350647760" sldId="289"/>
            <ac:picMk id="5" creationId="{9B4EBB43-1741-42E1-A349-49A5270FC056}"/>
          </ac:picMkLst>
        </pc:picChg>
        <pc:picChg chg="del">
          <ac:chgData name="류 찬" userId="53f3920d59cc27ce" providerId="LiveId" clId="{0D91B051-4B93-4A56-9063-803E08CCC00E}" dt="2020-12-14T14:37:18.341" v="1245" actId="478"/>
          <ac:picMkLst>
            <pc:docMk/>
            <pc:sldMk cId="2350647760" sldId="289"/>
            <ac:picMk id="14" creationId="{42BAA275-9657-41FA-BEFA-021245D7F7B1}"/>
          </ac:picMkLst>
        </pc:picChg>
        <pc:picChg chg="del">
          <ac:chgData name="류 찬" userId="53f3920d59cc27ce" providerId="LiveId" clId="{0D91B051-4B93-4A56-9063-803E08CCC00E}" dt="2020-12-14T14:37:18.709" v="1246" actId="478"/>
          <ac:picMkLst>
            <pc:docMk/>
            <pc:sldMk cId="2350647760" sldId="289"/>
            <ac:picMk id="16" creationId="{1E3DCA6C-973D-43FF-905A-21D45A720857}"/>
          </ac:picMkLst>
        </pc:picChg>
        <pc:cxnChg chg="del">
          <ac:chgData name="류 찬" userId="53f3920d59cc27ce" providerId="LiveId" clId="{0D91B051-4B93-4A56-9063-803E08CCC00E}" dt="2020-12-14T14:37:26.006" v="1248" actId="478"/>
          <ac:cxnSpMkLst>
            <pc:docMk/>
            <pc:sldMk cId="2350647760" sldId="289"/>
            <ac:cxnSpMk id="30" creationId="{8ED18180-1E92-48F1-BF0D-9E14EE87FDB0}"/>
          </ac:cxnSpMkLst>
        </pc:cxnChg>
      </pc:sldChg>
      <pc:sldChg chg="delSp del mod">
        <pc:chgData name="류 찬" userId="53f3920d59cc27ce" providerId="LiveId" clId="{0D91B051-4B93-4A56-9063-803E08CCC00E}" dt="2020-12-14T14:53:01.605" v="1267" actId="47"/>
        <pc:sldMkLst>
          <pc:docMk/>
          <pc:sldMk cId="3718009379" sldId="305"/>
        </pc:sldMkLst>
        <pc:picChg chg="del">
          <ac:chgData name="류 찬" userId="53f3920d59cc27ce" providerId="LiveId" clId="{0D91B051-4B93-4A56-9063-803E08CCC00E}" dt="2020-12-14T14:39:00.605" v="1259" actId="478"/>
          <ac:picMkLst>
            <pc:docMk/>
            <pc:sldMk cId="3718009379" sldId="305"/>
            <ac:picMk id="5" creationId="{9B4EBB43-1741-42E1-A349-49A5270FC056}"/>
          </ac:picMkLst>
        </pc:picChg>
        <pc:picChg chg="del">
          <ac:chgData name="류 찬" userId="53f3920d59cc27ce" providerId="LiveId" clId="{0D91B051-4B93-4A56-9063-803E08CCC00E}" dt="2020-12-14T14:38:59.370" v="1256" actId="478"/>
          <ac:picMkLst>
            <pc:docMk/>
            <pc:sldMk cId="3718009379" sldId="305"/>
            <ac:picMk id="11" creationId="{FE86CBFA-F704-42E2-B907-EBF19700A296}"/>
          </ac:picMkLst>
        </pc:picChg>
        <pc:picChg chg="del">
          <ac:chgData name="류 찬" userId="53f3920d59cc27ce" providerId="LiveId" clId="{0D91B051-4B93-4A56-9063-803E08CCC00E}" dt="2020-12-14T14:38:59.889" v="1257" actId="478"/>
          <ac:picMkLst>
            <pc:docMk/>
            <pc:sldMk cId="3718009379" sldId="305"/>
            <ac:picMk id="13" creationId="{427FC6C1-C77A-4F2D-B124-9C98846BA125}"/>
          </ac:picMkLst>
        </pc:picChg>
        <pc:picChg chg="del">
          <ac:chgData name="류 찬" userId="53f3920d59cc27ce" providerId="LiveId" clId="{0D91B051-4B93-4A56-9063-803E08CCC00E}" dt="2020-12-14T14:39:00.222" v="1258" actId="478"/>
          <ac:picMkLst>
            <pc:docMk/>
            <pc:sldMk cId="3718009379" sldId="305"/>
            <ac:picMk id="17" creationId="{7E2E0C40-D6D0-48D2-92F0-FE45DDAF3129}"/>
          </ac:picMkLst>
        </pc:picChg>
      </pc:sldChg>
      <pc:sldChg chg="del">
        <pc:chgData name="류 찬" userId="53f3920d59cc27ce" providerId="LiveId" clId="{0D91B051-4B93-4A56-9063-803E08CCC00E}" dt="2020-12-14T14:53:04.809" v="1268" actId="47"/>
        <pc:sldMkLst>
          <pc:docMk/>
          <pc:sldMk cId="932739514" sldId="306"/>
        </pc:sldMkLst>
      </pc:sldChg>
      <pc:sldChg chg="modSp mod">
        <pc:chgData name="류 찬" userId="53f3920d59cc27ce" providerId="LiveId" clId="{0D91B051-4B93-4A56-9063-803E08CCC00E}" dt="2020-12-14T14:53:28.585" v="1289" actId="20577"/>
        <pc:sldMkLst>
          <pc:docMk/>
          <pc:sldMk cId="4241964525" sldId="307"/>
        </pc:sldMkLst>
        <pc:spChg chg="mod">
          <ac:chgData name="류 찬" userId="53f3920d59cc27ce" providerId="LiveId" clId="{0D91B051-4B93-4A56-9063-803E08CCC00E}" dt="2020-12-14T14:53:28.585" v="1289" actId="20577"/>
          <ac:spMkLst>
            <pc:docMk/>
            <pc:sldMk cId="4241964525" sldId="307"/>
            <ac:spMk id="37" creationId="{10ECC892-C48F-4CD7-9BCF-E70CA727D257}"/>
          </ac:spMkLst>
        </pc:spChg>
      </pc:sldChg>
      <pc:sldChg chg="modSp add del mod">
        <pc:chgData name="류 찬" userId="53f3920d59cc27ce" providerId="LiveId" clId="{0D91B051-4B93-4A56-9063-803E08CCC00E}" dt="2020-12-14T14:53:22.458" v="1286" actId="47"/>
        <pc:sldMkLst>
          <pc:docMk/>
          <pc:sldMk cId="15901056" sldId="309"/>
        </pc:sldMkLst>
        <pc:spChg chg="mod">
          <ac:chgData name="류 찬" userId="53f3920d59cc27ce" providerId="LiveId" clId="{0D91B051-4B93-4A56-9063-803E08CCC00E}" dt="2020-12-14T14:53:18.390" v="1285"/>
          <ac:spMkLst>
            <pc:docMk/>
            <pc:sldMk cId="15901056" sldId="309"/>
            <ac:spMk id="56" creationId="{00000000-0000-0000-0000-000000000000}"/>
          </ac:spMkLst>
        </pc:spChg>
      </pc:sldChg>
    </pc:docChg>
  </pc:docChgLst>
  <pc:docChgLst>
    <pc:chgData name="류 찬" userId="53f3920d59cc27ce" providerId="LiveId" clId="{1D372CE7-FA8D-465F-A9E4-DCCE89D3E820}"/>
    <pc:docChg chg="undo custSel addSld delSld modSld sldOrd">
      <pc:chgData name="류 찬" userId="53f3920d59cc27ce" providerId="LiveId" clId="{1D372CE7-FA8D-465F-A9E4-DCCE89D3E820}" dt="2020-12-14T15:13:55.118" v="734"/>
      <pc:docMkLst>
        <pc:docMk/>
      </pc:docMkLst>
      <pc:sldChg chg="addSp delSp modSp mod delAnim modAnim">
        <pc:chgData name="류 찬" userId="53f3920d59cc27ce" providerId="LiveId" clId="{1D372CE7-FA8D-465F-A9E4-DCCE89D3E820}" dt="2020-12-14T15:04:34.495" v="7" actId="1076"/>
        <pc:sldMkLst>
          <pc:docMk/>
          <pc:sldMk cId="2350647760" sldId="289"/>
        </pc:sldMkLst>
        <pc:picChg chg="del">
          <ac:chgData name="류 찬" userId="53f3920d59cc27ce" providerId="LiveId" clId="{1D372CE7-FA8D-465F-A9E4-DCCE89D3E820}" dt="2020-12-14T15:04:21.879" v="0" actId="478"/>
          <ac:picMkLst>
            <pc:docMk/>
            <pc:sldMk cId="2350647760" sldId="289"/>
            <ac:picMk id="4" creationId="{61575F19-6263-4AB8-9753-29E8A1F4E77D}"/>
          </ac:picMkLst>
        </pc:picChg>
        <pc:picChg chg="add mod">
          <ac:chgData name="류 찬" userId="53f3920d59cc27ce" providerId="LiveId" clId="{1D372CE7-FA8D-465F-A9E4-DCCE89D3E820}" dt="2020-12-14T15:04:34.495" v="7" actId="1076"/>
          <ac:picMkLst>
            <pc:docMk/>
            <pc:sldMk cId="2350647760" sldId="289"/>
            <ac:picMk id="5" creationId="{559D9C84-DAA1-4034-8525-3C2D0D40ECB0}"/>
          </ac:picMkLst>
        </pc:picChg>
      </pc:sldChg>
      <pc:sldChg chg="add del">
        <pc:chgData name="류 찬" userId="53f3920d59cc27ce" providerId="LiveId" clId="{1D372CE7-FA8D-465F-A9E4-DCCE89D3E820}" dt="2020-12-14T15:08:41.150" v="12" actId="47"/>
        <pc:sldMkLst>
          <pc:docMk/>
          <pc:sldMk cId="3706484671" sldId="309"/>
        </pc:sldMkLst>
      </pc:sldChg>
      <pc:sldChg chg="addSp delSp modSp add mod ord">
        <pc:chgData name="류 찬" userId="53f3920d59cc27ce" providerId="LiveId" clId="{1D372CE7-FA8D-465F-A9E4-DCCE89D3E820}" dt="2020-12-14T15:13:55.118" v="734"/>
        <pc:sldMkLst>
          <pc:docMk/>
          <pc:sldMk cId="3546943308" sldId="310"/>
        </pc:sldMkLst>
        <pc:spChg chg="del">
          <ac:chgData name="류 찬" userId="53f3920d59cc27ce" providerId="LiveId" clId="{1D372CE7-FA8D-465F-A9E4-DCCE89D3E820}" dt="2020-12-14T15:10:18.634" v="251" actId="478"/>
          <ac:spMkLst>
            <pc:docMk/>
            <pc:sldMk cId="3546943308" sldId="310"/>
            <ac:spMk id="5" creationId="{AA8ED184-A2EA-4D28-8C91-B6B01191EADD}"/>
          </ac:spMkLst>
        </pc:spChg>
        <pc:spChg chg="add mod">
          <ac:chgData name="류 찬" userId="53f3920d59cc27ce" providerId="LiveId" clId="{1D372CE7-FA8D-465F-A9E4-DCCE89D3E820}" dt="2020-12-14T15:12:13.069" v="459" actId="20577"/>
          <ac:spMkLst>
            <pc:docMk/>
            <pc:sldMk cId="3546943308" sldId="310"/>
            <ac:spMk id="27" creationId="{4AF7AE7C-48B8-42C4-9047-E97EFE15C94B}"/>
          </ac:spMkLst>
        </pc:spChg>
        <pc:spChg chg="add mod">
          <ac:chgData name="류 찬" userId="53f3920d59cc27ce" providerId="LiveId" clId="{1D372CE7-FA8D-465F-A9E4-DCCE89D3E820}" dt="2020-12-14T15:12:52.358" v="588"/>
          <ac:spMkLst>
            <pc:docMk/>
            <pc:sldMk cId="3546943308" sldId="310"/>
            <ac:spMk id="29" creationId="{E698A441-ECF9-4D5A-8475-4343B4E1901C}"/>
          </ac:spMkLst>
        </pc:spChg>
        <pc:spChg chg="del">
          <ac:chgData name="류 찬" userId="53f3920d59cc27ce" providerId="LiveId" clId="{1D372CE7-FA8D-465F-A9E4-DCCE89D3E820}" dt="2020-12-14T15:10:18.634" v="251" actId="478"/>
          <ac:spMkLst>
            <pc:docMk/>
            <pc:sldMk cId="3546943308" sldId="310"/>
            <ac:spMk id="31" creationId="{F949BAC6-7756-466F-82B7-05445AB80CD4}"/>
          </ac:spMkLst>
        </pc:spChg>
        <pc:spChg chg="mod">
          <ac:chgData name="류 찬" userId="53f3920d59cc27ce" providerId="LiveId" clId="{1D372CE7-FA8D-465F-A9E4-DCCE89D3E820}" dt="2020-12-14T15:13:55.118" v="734"/>
          <ac:spMkLst>
            <pc:docMk/>
            <pc:sldMk cId="3546943308" sldId="310"/>
            <ac:spMk id="56" creationId="{00000000-0000-0000-0000-000000000000}"/>
          </ac:spMkLst>
        </pc:spChg>
        <pc:spChg chg="mod">
          <ac:chgData name="류 찬" userId="53f3920d59cc27ce" providerId="LiveId" clId="{1D372CE7-FA8D-465F-A9E4-DCCE89D3E820}" dt="2020-12-14T15:10:25.657" v="259" actId="20577"/>
          <ac:spMkLst>
            <pc:docMk/>
            <pc:sldMk cId="3546943308" sldId="310"/>
            <ac:spMk id="62" creationId="{8515D156-BC9D-4EDF-9E2B-2433A4F45E40}"/>
          </ac:spMkLst>
        </pc:spChg>
        <pc:grpChg chg="mod">
          <ac:chgData name="류 찬" userId="53f3920d59cc27ce" providerId="LiveId" clId="{1D372CE7-FA8D-465F-A9E4-DCCE89D3E820}" dt="2020-12-14T15:08:56.893" v="14" actId="1076"/>
          <ac:grpSpMkLst>
            <pc:docMk/>
            <pc:sldMk cId="3546943308" sldId="310"/>
            <ac:grpSpMk id="2" creationId="{EE5DDE4F-8A96-4EA9-AB08-0FC79121097E}"/>
          </ac:grpSpMkLst>
        </pc:grpChg>
        <pc:cxnChg chg="add mod">
          <ac:chgData name="류 찬" userId="53f3920d59cc27ce" providerId="LiveId" clId="{1D372CE7-FA8D-465F-A9E4-DCCE89D3E820}" dt="2020-12-14T15:10:44.862" v="262" actId="1076"/>
          <ac:cxnSpMkLst>
            <pc:docMk/>
            <pc:sldMk cId="3546943308" sldId="310"/>
            <ac:cxnSpMk id="28" creationId="{FC4409E1-E342-4BAA-B883-F39719C73160}"/>
          </ac:cxnSpMkLst>
        </pc:cxnChg>
        <pc:cxnChg chg="del">
          <ac:chgData name="류 찬" userId="53f3920d59cc27ce" providerId="LiveId" clId="{1D372CE7-FA8D-465F-A9E4-DCCE89D3E820}" dt="2020-12-14T15:10:18.634" v="251" actId="478"/>
          <ac:cxnSpMkLst>
            <pc:docMk/>
            <pc:sldMk cId="3546943308" sldId="310"/>
            <ac:cxnSpMk id="30" creationId="{64CB1877-151D-4D76-815A-B2E0ECFD00AE}"/>
          </ac:cxnSpMkLst>
        </pc:cxnChg>
        <pc:cxnChg chg="add mod">
          <ac:chgData name="류 찬" userId="53f3920d59cc27ce" providerId="LiveId" clId="{1D372CE7-FA8D-465F-A9E4-DCCE89D3E820}" dt="2020-12-14T15:10:35.206" v="261" actId="571"/>
          <ac:cxnSpMkLst>
            <pc:docMk/>
            <pc:sldMk cId="3546943308" sldId="310"/>
            <ac:cxnSpMk id="32" creationId="{9817EED6-70D9-4707-8908-2B423619FDC8}"/>
          </ac:cxnSpMkLst>
        </pc:cxnChg>
        <pc:cxnChg chg="mod">
          <ac:chgData name="류 찬" userId="53f3920d59cc27ce" providerId="LiveId" clId="{1D372CE7-FA8D-465F-A9E4-DCCE89D3E820}" dt="2020-12-14T15:10:15.734" v="250" actId="14100"/>
          <ac:cxnSpMkLst>
            <pc:docMk/>
            <pc:sldMk cId="3546943308" sldId="310"/>
            <ac:cxnSpMk id="63" creationId="{CEEB8C72-9D98-4CAA-A875-E4EEAE25403D}"/>
          </ac:cxnSpMkLst>
        </pc:cxn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811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390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639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499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614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456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67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11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34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316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55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587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E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9246038" y="1200832"/>
            <a:ext cx="1173799" cy="1582615"/>
            <a:chOff x="4107" y="-1019"/>
            <a:chExt cx="2943" cy="3968"/>
          </a:xfrm>
          <a:solidFill>
            <a:schemeClr val="bg1"/>
          </a:solidFill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4363" y="-699"/>
              <a:ext cx="1152" cy="2304"/>
            </a:xfrm>
            <a:custGeom>
              <a:avLst/>
              <a:gdLst>
                <a:gd name="T0" fmla="*/ 455 w 3455"/>
                <a:gd name="T1" fmla="*/ 1941 h 6912"/>
                <a:gd name="T2" fmla="*/ 469 w 3455"/>
                <a:gd name="T3" fmla="*/ 2690 h 6912"/>
                <a:gd name="T4" fmla="*/ 56 w 3455"/>
                <a:gd name="T5" fmla="*/ 3166 h 6912"/>
                <a:gd name="T6" fmla="*/ 108 w 3455"/>
                <a:gd name="T7" fmla="*/ 3846 h 6912"/>
                <a:gd name="T8" fmla="*/ 429 w 3455"/>
                <a:gd name="T9" fmla="*/ 4326 h 6912"/>
                <a:gd name="T10" fmla="*/ 519 w 3455"/>
                <a:gd name="T11" fmla="*/ 5099 h 6912"/>
                <a:gd name="T12" fmla="*/ 961 w 3455"/>
                <a:gd name="T13" fmla="*/ 5692 h 6912"/>
                <a:gd name="T14" fmla="*/ 1071 w 3455"/>
                <a:gd name="T15" fmla="*/ 6157 h 6912"/>
                <a:gd name="T16" fmla="*/ 1464 w 3455"/>
                <a:gd name="T17" fmla="*/ 6482 h 6912"/>
                <a:gd name="T18" fmla="*/ 1935 w 3455"/>
                <a:gd name="T19" fmla="*/ 6499 h 6912"/>
                <a:gd name="T20" fmla="*/ 2417 w 3455"/>
                <a:gd name="T21" fmla="*/ 6863 h 6912"/>
                <a:gd name="T22" fmla="*/ 2951 w 3455"/>
                <a:gd name="T23" fmla="*/ 6865 h 6912"/>
                <a:gd name="T24" fmla="*/ 3344 w 3455"/>
                <a:gd name="T25" fmla="*/ 6542 h 6912"/>
                <a:gd name="T26" fmla="*/ 3455 w 3455"/>
                <a:gd name="T27" fmla="*/ 767 h 6912"/>
                <a:gd name="T28" fmla="*/ 3303 w 3455"/>
                <a:gd name="T29" fmla="*/ 308 h 6912"/>
                <a:gd name="T30" fmla="*/ 2879 w 3455"/>
                <a:gd name="T31" fmla="*/ 23 h 6912"/>
                <a:gd name="T32" fmla="*/ 2321 w 3455"/>
                <a:gd name="T33" fmla="*/ 93 h 6912"/>
                <a:gd name="T34" fmla="*/ 1832 w 3455"/>
                <a:gd name="T35" fmla="*/ 391 h 6912"/>
                <a:gd name="T36" fmla="*/ 1395 w 3455"/>
                <a:gd name="T37" fmla="*/ 459 h 6912"/>
                <a:gd name="T38" fmla="*/ 1035 w 3455"/>
                <a:gd name="T39" fmla="*/ 819 h 6912"/>
                <a:gd name="T40" fmla="*/ 986 w 3455"/>
                <a:gd name="T41" fmla="*/ 1346 h 6912"/>
                <a:gd name="T42" fmla="*/ 2024 w 3455"/>
                <a:gd name="T43" fmla="*/ 907 h 6912"/>
                <a:gd name="T44" fmla="*/ 2469 w 3455"/>
                <a:gd name="T45" fmla="*/ 951 h 6912"/>
                <a:gd name="T46" fmla="*/ 2430 w 3455"/>
                <a:gd name="T47" fmla="*/ 483 h 6912"/>
                <a:gd name="T48" fmla="*/ 2801 w 3455"/>
                <a:gd name="T49" fmla="*/ 400 h 6912"/>
                <a:gd name="T50" fmla="*/ 3071 w 3455"/>
                <a:gd name="T51" fmla="*/ 767 h 6912"/>
                <a:gd name="T52" fmla="*/ 2871 w 3455"/>
                <a:gd name="T53" fmla="*/ 6482 h 6912"/>
                <a:gd name="T54" fmla="*/ 2478 w 3455"/>
                <a:gd name="T55" fmla="*/ 6466 h 6912"/>
                <a:gd name="T56" fmla="*/ 2423 w 3455"/>
                <a:gd name="T57" fmla="*/ 6081 h 6912"/>
                <a:gd name="T58" fmla="*/ 2066 w 3455"/>
                <a:gd name="T59" fmla="*/ 5943 h 6912"/>
                <a:gd name="T60" fmla="*/ 1689 w 3455"/>
                <a:gd name="T61" fmla="*/ 6142 h 6912"/>
                <a:gd name="T62" fmla="*/ 1344 w 3455"/>
                <a:gd name="T63" fmla="*/ 5799 h 6912"/>
                <a:gd name="T64" fmla="*/ 1545 w 3455"/>
                <a:gd name="T65" fmla="*/ 5422 h 6912"/>
                <a:gd name="T66" fmla="*/ 1402 w 3455"/>
                <a:gd name="T67" fmla="*/ 5066 h 6912"/>
                <a:gd name="T68" fmla="*/ 872 w 3455"/>
                <a:gd name="T69" fmla="*/ 4939 h 6912"/>
                <a:gd name="T70" fmla="*/ 836 w 3455"/>
                <a:gd name="T71" fmla="*/ 4333 h 6912"/>
                <a:gd name="T72" fmla="*/ 1402 w 3455"/>
                <a:gd name="T73" fmla="*/ 4033 h 6912"/>
                <a:gd name="T74" fmla="*/ 1917 w 3455"/>
                <a:gd name="T75" fmla="*/ 4549 h 6912"/>
                <a:gd name="T76" fmla="*/ 2208 w 3455"/>
                <a:gd name="T77" fmla="*/ 4192 h 6912"/>
                <a:gd name="T78" fmla="*/ 1759 w 3455"/>
                <a:gd name="T79" fmla="*/ 3742 h 6912"/>
                <a:gd name="T80" fmla="*/ 1223 w 3455"/>
                <a:gd name="T81" fmla="*/ 3655 h 6912"/>
                <a:gd name="T82" fmla="*/ 653 w 3455"/>
                <a:gd name="T83" fmla="*/ 3823 h 6912"/>
                <a:gd name="T84" fmla="*/ 384 w 3455"/>
                <a:gd name="T85" fmla="*/ 3456 h 6912"/>
                <a:gd name="T86" fmla="*/ 653 w 3455"/>
                <a:gd name="T87" fmla="*/ 3089 h 6912"/>
                <a:gd name="T88" fmla="*/ 1223 w 3455"/>
                <a:gd name="T89" fmla="*/ 3256 h 6912"/>
                <a:gd name="T90" fmla="*/ 1759 w 3455"/>
                <a:gd name="T91" fmla="*/ 3169 h 6912"/>
                <a:gd name="T92" fmla="*/ 2208 w 3455"/>
                <a:gd name="T93" fmla="*/ 2720 h 6912"/>
                <a:gd name="T94" fmla="*/ 1917 w 3455"/>
                <a:gd name="T95" fmla="*/ 2363 h 6912"/>
                <a:gd name="T96" fmla="*/ 1402 w 3455"/>
                <a:gd name="T97" fmla="*/ 2877 h 6912"/>
                <a:gd name="T98" fmla="*/ 836 w 3455"/>
                <a:gd name="T99" fmla="*/ 2579 h 6912"/>
                <a:gd name="T100" fmla="*/ 872 w 3455"/>
                <a:gd name="T101" fmla="*/ 1973 h 6912"/>
                <a:gd name="T102" fmla="*/ 1402 w 3455"/>
                <a:gd name="T103" fmla="*/ 1846 h 6912"/>
                <a:gd name="T104" fmla="*/ 1545 w 3455"/>
                <a:gd name="T105" fmla="*/ 1490 h 6912"/>
                <a:gd name="T106" fmla="*/ 1344 w 3455"/>
                <a:gd name="T107" fmla="*/ 1111 h 6912"/>
                <a:gd name="T108" fmla="*/ 1689 w 3455"/>
                <a:gd name="T109" fmla="*/ 769 h 6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55" h="6912">
                  <a:moveTo>
                    <a:pt x="1008" y="1408"/>
                  </a:moveTo>
                  <a:lnTo>
                    <a:pt x="940" y="1435"/>
                  </a:lnTo>
                  <a:lnTo>
                    <a:pt x="815" y="1504"/>
                  </a:lnTo>
                  <a:lnTo>
                    <a:pt x="701" y="1592"/>
                  </a:lnTo>
                  <a:lnTo>
                    <a:pt x="601" y="1696"/>
                  </a:lnTo>
                  <a:lnTo>
                    <a:pt x="519" y="1813"/>
                  </a:lnTo>
                  <a:lnTo>
                    <a:pt x="455" y="1941"/>
                  </a:lnTo>
                  <a:lnTo>
                    <a:pt x="410" y="2079"/>
                  </a:lnTo>
                  <a:lnTo>
                    <a:pt x="386" y="2227"/>
                  </a:lnTo>
                  <a:lnTo>
                    <a:pt x="384" y="2304"/>
                  </a:lnTo>
                  <a:lnTo>
                    <a:pt x="386" y="2363"/>
                  </a:lnTo>
                  <a:lnTo>
                    <a:pt x="400" y="2477"/>
                  </a:lnTo>
                  <a:lnTo>
                    <a:pt x="429" y="2586"/>
                  </a:lnTo>
                  <a:lnTo>
                    <a:pt x="469" y="2690"/>
                  </a:lnTo>
                  <a:lnTo>
                    <a:pt x="493" y="2740"/>
                  </a:lnTo>
                  <a:lnTo>
                    <a:pt x="440" y="2762"/>
                  </a:lnTo>
                  <a:lnTo>
                    <a:pt x="341" y="2819"/>
                  </a:lnTo>
                  <a:lnTo>
                    <a:pt x="252" y="2888"/>
                  </a:lnTo>
                  <a:lnTo>
                    <a:pt x="172" y="2971"/>
                  </a:lnTo>
                  <a:lnTo>
                    <a:pt x="108" y="3064"/>
                  </a:lnTo>
                  <a:lnTo>
                    <a:pt x="56" y="3166"/>
                  </a:lnTo>
                  <a:lnTo>
                    <a:pt x="20" y="3277"/>
                  </a:lnTo>
                  <a:lnTo>
                    <a:pt x="1" y="3394"/>
                  </a:lnTo>
                  <a:lnTo>
                    <a:pt x="0" y="3456"/>
                  </a:lnTo>
                  <a:lnTo>
                    <a:pt x="1" y="3516"/>
                  </a:lnTo>
                  <a:lnTo>
                    <a:pt x="20" y="3633"/>
                  </a:lnTo>
                  <a:lnTo>
                    <a:pt x="56" y="3744"/>
                  </a:lnTo>
                  <a:lnTo>
                    <a:pt x="108" y="3846"/>
                  </a:lnTo>
                  <a:lnTo>
                    <a:pt x="172" y="3940"/>
                  </a:lnTo>
                  <a:lnTo>
                    <a:pt x="252" y="4022"/>
                  </a:lnTo>
                  <a:lnTo>
                    <a:pt x="341" y="4092"/>
                  </a:lnTo>
                  <a:lnTo>
                    <a:pt x="440" y="4149"/>
                  </a:lnTo>
                  <a:lnTo>
                    <a:pt x="493" y="4170"/>
                  </a:lnTo>
                  <a:lnTo>
                    <a:pt x="469" y="4221"/>
                  </a:lnTo>
                  <a:lnTo>
                    <a:pt x="429" y="4326"/>
                  </a:lnTo>
                  <a:lnTo>
                    <a:pt x="400" y="4435"/>
                  </a:lnTo>
                  <a:lnTo>
                    <a:pt x="386" y="4549"/>
                  </a:lnTo>
                  <a:lnTo>
                    <a:pt x="384" y="4608"/>
                  </a:lnTo>
                  <a:lnTo>
                    <a:pt x="386" y="4684"/>
                  </a:lnTo>
                  <a:lnTo>
                    <a:pt x="410" y="4831"/>
                  </a:lnTo>
                  <a:lnTo>
                    <a:pt x="455" y="4969"/>
                  </a:lnTo>
                  <a:lnTo>
                    <a:pt x="519" y="5099"/>
                  </a:lnTo>
                  <a:lnTo>
                    <a:pt x="601" y="5216"/>
                  </a:lnTo>
                  <a:lnTo>
                    <a:pt x="701" y="5318"/>
                  </a:lnTo>
                  <a:lnTo>
                    <a:pt x="815" y="5406"/>
                  </a:lnTo>
                  <a:lnTo>
                    <a:pt x="940" y="5476"/>
                  </a:lnTo>
                  <a:lnTo>
                    <a:pt x="1008" y="5504"/>
                  </a:lnTo>
                  <a:lnTo>
                    <a:pt x="986" y="5564"/>
                  </a:lnTo>
                  <a:lnTo>
                    <a:pt x="961" y="5692"/>
                  </a:lnTo>
                  <a:lnTo>
                    <a:pt x="960" y="5760"/>
                  </a:lnTo>
                  <a:lnTo>
                    <a:pt x="960" y="5799"/>
                  </a:lnTo>
                  <a:lnTo>
                    <a:pt x="969" y="5877"/>
                  </a:lnTo>
                  <a:lnTo>
                    <a:pt x="983" y="5952"/>
                  </a:lnTo>
                  <a:lnTo>
                    <a:pt x="1006" y="6024"/>
                  </a:lnTo>
                  <a:lnTo>
                    <a:pt x="1035" y="6093"/>
                  </a:lnTo>
                  <a:lnTo>
                    <a:pt x="1071" y="6157"/>
                  </a:lnTo>
                  <a:lnTo>
                    <a:pt x="1113" y="6219"/>
                  </a:lnTo>
                  <a:lnTo>
                    <a:pt x="1159" y="6276"/>
                  </a:lnTo>
                  <a:lnTo>
                    <a:pt x="1211" y="6327"/>
                  </a:lnTo>
                  <a:lnTo>
                    <a:pt x="1268" y="6375"/>
                  </a:lnTo>
                  <a:lnTo>
                    <a:pt x="1330" y="6417"/>
                  </a:lnTo>
                  <a:lnTo>
                    <a:pt x="1395" y="6453"/>
                  </a:lnTo>
                  <a:lnTo>
                    <a:pt x="1464" y="6482"/>
                  </a:lnTo>
                  <a:lnTo>
                    <a:pt x="1536" y="6503"/>
                  </a:lnTo>
                  <a:lnTo>
                    <a:pt x="1611" y="6519"/>
                  </a:lnTo>
                  <a:lnTo>
                    <a:pt x="1689" y="6528"/>
                  </a:lnTo>
                  <a:lnTo>
                    <a:pt x="1727" y="6528"/>
                  </a:lnTo>
                  <a:lnTo>
                    <a:pt x="1763" y="6528"/>
                  </a:lnTo>
                  <a:lnTo>
                    <a:pt x="1832" y="6520"/>
                  </a:lnTo>
                  <a:lnTo>
                    <a:pt x="1935" y="6499"/>
                  </a:lnTo>
                  <a:lnTo>
                    <a:pt x="1998" y="6476"/>
                  </a:lnTo>
                  <a:lnTo>
                    <a:pt x="2023" y="6523"/>
                  </a:lnTo>
                  <a:lnTo>
                    <a:pt x="2082" y="6613"/>
                  </a:lnTo>
                  <a:lnTo>
                    <a:pt x="2152" y="6692"/>
                  </a:lnTo>
                  <a:lnTo>
                    <a:pt x="2231" y="6761"/>
                  </a:lnTo>
                  <a:lnTo>
                    <a:pt x="2321" y="6819"/>
                  </a:lnTo>
                  <a:lnTo>
                    <a:pt x="2417" y="6863"/>
                  </a:lnTo>
                  <a:lnTo>
                    <a:pt x="2521" y="6893"/>
                  </a:lnTo>
                  <a:lnTo>
                    <a:pt x="2630" y="6911"/>
                  </a:lnTo>
                  <a:lnTo>
                    <a:pt x="2688" y="6912"/>
                  </a:lnTo>
                  <a:lnTo>
                    <a:pt x="2727" y="6911"/>
                  </a:lnTo>
                  <a:lnTo>
                    <a:pt x="2804" y="6903"/>
                  </a:lnTo>
                  <a:lnTo>
                    <a:pt x="2879" y="6888"/>
                  </a:lnTo>
                  <a:lnTo>
                    <a:pt x="2951" y="6865"/>
                  </a:lnTo>
                  <a:lnTo>
                    <a:pt x="3020" y="6836"/>
                  </a:lnTo>
                  <a:lnTo>
                    <a:pt x="3085" y="6801"/>
                  </a:lnTo>
                  <a:lnTo>
                    <a:pt x="3147" y="6759"/>
                  </a:lnTo>
                  <a:lnTo>
                    <a:pt x="3203" y="6712"/>
                  </a:lnTo>
                  <a:lnTo>
                    <a:pt x="3256" y="6660"/>
                  </a:lnTo>
                  <a:lnTo>
                    <a:pt x="3303" y="6602"/>
                  </a:lnTo>
                  <a:lnTo>
                    <a:pt x="3344" y="6542"/>
                  </a:lnTo>
                  <a:lnTo>
                    <a:pt x="3380" y="6477"/>
                  </a:lnTo>
                  <a:lnTo>
                    <a:pt x="3409" y="6408"/>
                  </a:lnTo>
                  <a:lnTo>
                    <a:pt x="3431" y="6336"/>
                  </a:lnTo>
                  <a:lnTo>
                    <a:pt x="3446" y="6261"/>
                  </a:lnTo>
                  <a:lnTo>
                    <a:pt x="3455" y="6183"/>
                  </a:lnTo>
                  <a:lnTo>
                    <a:pt x="3455" y="6143"/>
                  </a:lnTo>
                  <a:lnTo>
                    <a:pt x="3455" y="767"/>
                  </a:lnTo>
                  <a:lnTo>
                    <a:pt x="3455" y="728"/>
                  </a:lnTo>
                  <a:lnTo>
                    <a:pt x="3446" y="650"/>
                  </a:lnTo>
                  <a:lnTo>
                    <a:pt x="3431" y="576"/>
                  </a:lnTo>
                  <a:lnTo>
                    <a:pt x="3409" y="504"/>
                  </a:lnTo>
                  <a:lnTo>
                    <a:pt x="3380" y="434"/>
                  </a:lnTo>
                  <a:lnTo>
                    <a:pt x="3344" y="370"/>
                  </a:lnTo>
                  <a:lnTo>
                    <a:pt x="3303" y="308"/>
                  </a:lnTo>
                  <a:lnTo>
                    <a:pt x="3256" y="252"/>
                  </a:lnTo>
                  <a:lnTo>
                    <a:pt x="3203" y="198"/>
                  </a:lnTo>
                  <a:lnTo>
                    <a:pt x="3147" y="152"/>
                  </a:lnTo>
                  <a:lnTo>
                    <a:pt x="3085" y="110"/>
                  </a:lnTo>
                  <a:lnTo>
                    <a:pt x="3020" y="74"/>
                  </a:lnTo>
                  <a:lnTo>
                    <a:pt x="2951" y="46"/>
                  </a:lnTo>
                  <a:lnTo>
                    <a:pt x="2879" y="23"/>
                  </a:lnTo>
                  <a:lnTo>
                    <a:pt x="2804" y="8"/>
                  </a:lnTo>
                  <a:lnTo>
                    <a:pt x="2727" y="0"/>
                  </a:lnTo>
                  <a:lnTo>
                    <a:pt x="2688" y="0"/>
                  </a:lnTo>
                  <a:lnTo>
                    <a:pt x="2630" y="1"/>
                  </a:lnTo>
                  <a:lnTo>
                    <a:pt x="2521" y="17"/>
                  </a:lnTo>
                  <a:lnTo>
                    <a:pt x="2417" y="49"/>
                  </a:lnTo>
                  <a:lnTo>
                    <a:pt x="2321" y="93"/>
                  </a:lnTo>
                  <a:lnTo>
                    <a:pt x="2231" y="151"/>
                  </a:lnTo>
                  <a:lnTo>
                    <a:pt x="2152" y="220"/>
                  </a:lnTo>
                  <a:lnTo>
                    <a:pt x="2082" y="299"/>
                  </a:lnTo>
                  <a:lnTo>
                    <a:pt x="2023" y="387"/>
                  </a:lnTo>
                  <a:lnTo>
                    <a:pt x="1998" y="434"/>
                  </a:lnTo>
                  <a:lnTo>
                    <a:pt x="1935" y="413"/>
                  </a:lnTo>
                  <a:lnTo>
                    <a:pt x="1832" y="391"/>
                  </a:lnTo>
                  <a:lnTo>
                    <a:pt x="1763" y="384"/>
                  </a:lnTo>
                  <a:lnTo>
                    <a:pt x="1727" y="383"/>
                  </a:lnTo>
                  <a:lnTo>
                    <a:pt x="1689" y="384"/>
                  </a:lnTo>
                  <a:lnTo>
                    <a:pt x="1611" y="391"/>
                  </a:lnTo>
                  <a:lnTo>
                    <a:pt x="1536" y="407"/>
                  </a:lnTo>
                  <a:lnTo>
                    <a:pt x="1464" y="430"/>
                  </a:lnTo>
                  <a:lnTo>
                    <a:pt x="1395" y="459"/>
                  </a:lnTo>
                  <a:lnTo>
                    <a:pt x="1330" y="495"/>
                  </a:lnTo>
                  <a:lnTo>
                    <a:pt x="1268" y="535"/>
                  </a:lnTo>
                  <a:lnTo>
                    <a:pt x="1211" y="583"/>
                  </a:lnTo>
                  <a:lnTo>
                    <a:pt x="1159" y="635"/>
                  </a:lnTo>
                  <a:lnTo>
                    <a:pt x="1113" y="692"/>
                  </a:lnTo>
                  <a:lnTo>
                    <a:pt x="1071" y="753"/>
                  </a:lnTo>
                  <a:lnTo>
                    <a:pt x="1035" y="819"/>
                  </a:lnTo>
                  <a:lnTo>
                    <a:pt x="1006" y="888"/>
                  </a:lnTo>
                  <a:lnTo>
                    <a:pt x="983" y="960"/>
                  </a:lnTo>
                  <a:lnTo>
                    <a:pt x="969" y="1035"/>
                  </a:lnTo>
                  <a:lnTo>
                    <a:pt x="960" y="1111"/>
                  </a:lnTo>
                  <a:lnTo>
                    <a:pt x="960" y="1152"/>
                  </a:lnTo>
                  <a:lnTo>
                    <a:pt x="961" y="1218"/>
                  </a:lnTo>
                  <a:lnTo>
                    <a:pt x="986" y="1346"/>
                  </a:lnTo>
                  <a:lnTo>
                    <a:pt x="1008" y="1408"/>
                  </a:lnTo>
                  <a:close/>
                  <a:moveTo>
                    <a:pt x="1727" y="767"/>
                  </a:moveTo>
                  <a:lnTo>
                    <a:pt x="1766" y="769"/>
                  </a:lnTo>
                  <a:lnTo>
                    <a:pt x="1841" y="784"/>
                  </a:lnTo>
                  <a:lnTo>
                    <a:pt x="1910" y="813"/>
                  </a:lnTo>
                  <a:lnTo>
                    <a:pt x="1972" y="855"/>
                  </a:lnTo>
                  <a:lnTo>
                    <a:pt x="2024" y="907"/>
                  </a:lnTo>
                  <a:lnTo>
                    <a:pt x="2066" y="969"/>
                  </a:lnTo>
                  <a:lnTo>
                    <a:pt x="2095" y="1036"/>
                  </a:lnTo>
                  <a:lnTo>
                    <a:pt x="2110" y="1111"/>
                  </a:lnTo>
                  <a:lnTo>
                    <a:pt x="2112" y="1152"/>
                  </a:lnTo>
                  <a:lnTo>
                    <a:pt x="2495" y="1152"/>
                  </a:lnTo>
                  <a:lnTo>
                    <a:pt x="2493" y="1083"/>
                  </a:lnTo>
                  <a:lnTo>
                    <a:pt x="2469" y="951"/>
                  </a:lnTo>
                  <a:lnTo>
                    <a:pt x="2423" y="829"/>
                  </a:lnTo>
                  <a:lnTo>
                    <a:pt x="2358" y="718"/>
                  </a:lnTo>
                  <a:lnTo>
                    <a:pt x="2318" y="666"/>
                  </a:lnTo>
                  <a:lnTo>
                    <a:pt x="2328" y="636"/>
                  </a:lnTo>
                  <a:lnTo>
                    <a:pt x="2354" y="580"/>
                  </a:lnTo>
                  <a:lnTo>
                    <a:pt x="2388" y="528"/>
                  </a:lnTo>
                  <a:lnTo>
                    <a:pt x="2430" y="483"/>
                  </a:lnTo>
                  <a:lnTo>
                    <a:pt x="2478" y="446"/>
                  </a:lnTo>
                  <a:lnTo>
                    <a:pt x="2532" y="416"/>
                  </a:lnTo>
                  <a:lnTo>
                    <a:pt x="2591" y="396"/>
                  </a:lnTo>
                  <a:lnTo>
                    <a:pt x="2655" y="384"/>
                  </a:lnTo>
                  <a:lnTo>
                    <a:pt x="2688" y="383"/>
                  </a:lnTo>
                  <a:lnTo>
                    <a:pt x="2727" y="384"/>
                  </a:lnTo>
                  <a:lnTo>
                    <a:pt x="2801" y="400"/>
                  </a:lnTo>
                  <a:lnTo>
                    <a:pt x="2871" y="429"/>
                  </a:lnTo>
                  <a:lnTo>
                    <a:pt x="2932" y="470"/>
                  </a:lnTo>
                  <a:lnTo>
                    <a:pt x="2984" y="522"/>
                  </a:lnTo>
                  <a:lnTo>
                    <a:pt x="3026" y="584"/>
                  </a:lnTo>
                  <a:lnTo>
                    <a:pt x="3055" y="653"/>
                  </a:lnTo>
                  <a:lnTo>
                    <a:pt x="3069" y="728"/>
                  </a:lnTo>
                  <a:lnTo>
                    <a:pt x="3071" y="767"/>
                  </a:lnTo>
                  <a:lnTo>
                    <a:pt x="3071" y="6143"/>
                  </a:lnTo>
                  <a:lnTo>
                    <a:pt x="3069" y="6183"/>
                  </a:lnTo>
                  <a:lnTo>
                    <a:pt x="3055" y="6258"/>
                  </a:lnTo>
                  <a:lnTo>
                    <a:pt x="3026" y="6327"/>
                  </a:lnTo>
                  <a:lnTo>
                    <a:pt x="2984" y="6388"/>
                  </a:lnTo>
                  <a:lnTo>
                    <a:pt x="2932" y="6440"/>
                  </a:lnTo>
                  <a:lnTo>
                    <a:pt x="2871" y="6482"/>
                  </a:lnTo>
                  <a:lnTo>
                    <a:pt x="2801" y="6510"/>
                  </a:lnTo>
                  <a:lnTo>
                    <a:pt x="2727" y="6526"/>
                  </a:lnTo>
                  <a:lnTo>
                    <a:pt x="2688" y="6528"/>
                  </a:lnTo>
                  <a:lnTo>
                    <a:pt x="2655" y="6526"/>
                  </a:lnTo>
                  <a:lnTo>
                    <a:pt x="2591" y="6516"/>
                  </a:lnTo>
                  <a:lnTo>
                    <a:pt x="2532" y="6494"/>
                  </a:lnTo>
                  <a:lnTo>
                    <a:pt x="2478" y="6466"/>
                  </a:lnTo>
                  <a:lnTo>
                    <a:pt x="2430" y="6427"/>
                  </a:lnTo>
                  <a:lnTo>
                    <a:pt x="2388" y="6382"/>
                  </a:lnTo>
                  <a:lnTo>
                    <a:pt x="2354" y="6330"/>
                  </a:lnTo>
                  <a:lnTo>
                    <a:pt x="2328" y="6274"/>
                  </a:lnTo>
                  <a:lnTo>
                    <a:pt x="2318" y="6244"/>
                  </a:lnTo>
                  <a:lnTo>
                    <a:pt x="2358" y="6193"/>
                  </a:lnTo>
                  <a:lnTo>
                    <a:pt x="2423" y="6081"/>
                  </a:lnTo>
                  <a:lnTo>
                    <a:pt x="2469" y="5960"/>
                  </a:lnTo>
                  <a:lnTo>
                    <a:pt x="2493" y="5828"/>
                  </a:lnTo>
                  <a:lnTo>
                    <a:pt x="2495" y="5760"/>
                  </a:lnTo>
                  <a:lnTo>
                    <a:pt x="2112" y="5760"/>
                  </a:lnTo>
                  <a:lnTo>
                    <a:pt x="2110" y="5799"/>
                  </a:lnTo>
                  <a:lnTo>
                    <a:pt x="2095" y="5874"/>
                  </a:lnTo>
                  <a:lnTo>
                    <a:pt x="2066" y="5943"/>
                  </a:lnTo>
                  <a:lnTo>
                    <a:pt x="2024" y="6005"/>
                  </a:lnTo>
                  <a:lnTo>
                    <a:pt x="1972" y="6057"/>
                  </a:lnTo>
                  <a:lnTo>
                    <a:pt x="1910" y="6098"/>
                  </a:lnTo>
                  <a:lnTo>
                    <a:pt x="1841" y="6127"/>
                  </a:lnTo>
                  <a:lnTo>
                    <a:pt x="1766" y="6142"/>
                  </a:lnTo>
                  <a:lnTo>
                    <a:pt x="1727" y="6143"/>
                  </a:lnTo>
                  <a:lnTo>
                    <a:pt x="1689" y="6142"/>
                  </a:lnTo>
                  <a:lnTo>
                    <a:pt x="1614" y="6127"/>
                  </a:lnTo>
                  <a:lnTo>
                    <a:pt x="1545" y="6098"/>
                  </a:lnTo>
                  <a:lnTo>
                    <a:pt x="1483" y="6057"/>
                  </a:lnTo>
                  <a:lnTo>
                    <a:pt x="1431" y="6005"/>
                  </a:lnTo>
                  <a:lnTo>
                    <a:pt x="1389" y="5943"/>
                  </a:lnTo>
                  <a:lnTo>
                    <a:pt x="1360" y="5874"/>
                  </a:lnTo>
                  <a:lnTo>
                    <a:pt x="1344" y="5799"/>
                  </a:lnTo>
                  <a:lnTo>
                    <a:pt x="1343" y="5760"/>
                  </a:lnTo>
                  <a:lnTo>
                    <a:pt x="1344" y="5720"/>
                  </a:lnTo>
                  <a:lnTo>
                    <a:pt x="1360" y="5645"/>
                  </a:lnTo>
                  <a:lnTo>
                    <a:pt x="1389" y="5576"/>
                  </a:lnTo>
                  <a:lnTo>
                    <a:pt x="1431" y="5515"/>
                  </a:lnTo>
                  <a:lnTo>
                    <a:pt x="1483" y="5463"/>
                  </a:lnTo>
                  <a:lnTo>
                    <a:pt x="1545" y="5422"/>
                  </a:lnTo>
                  <a:lnTo>
                    <a:pt x="1614" y="5393"/>
                  </a:lnTo>
                  <a:lnTo>
                    <a:pt x="1689" y="5377"/>
                  </a:lnTo>
                  <a:lnTo>
                    <a:pt x="1727" y="5376"/>
                  </a:lnTo>
                  <a:lnTo>
                    <a:pt x="1727" y="4991"/>
                  </a:lnTo>
                  <a:lnTo>
                    <a:pt x="1658" y="4994"/>
                  </a:lnTo>
                  <a:lnTo>
                    <a:pt x="1526" y="5018"/>
                  </a:lnTo>
                  <a:lnTo>
                    <a:pt x="1402" y="5066"/>
                  </a:lnTo>
                  <a:lnTo>
                    <a:pt x="1290" y="5132"/>
                  </a:lnTo>
                  <a:lnTo>
                    <a:pt x="1238" y="5172"/>
                  </a:lnTo>
                  <a:lnTo>
                    <a:pt x="1189" y="5162"/>
                  </a:lnTo>
                  <a:lnTo>
                    <a:pt x="1095" y="5126"/>
                  </a:lnTo>
                  <a:lnTo>
                    <a:pt x="1010" y="5077"/>
                  </a:lnTo>
                  <a:lnTo>
                    <a:pt x="936" y="5014"/>
                  </a:lnTo>
                  <a:lnTo>
                    <a:pt x="872" y="4939"/>
                  </a:lnTo>
                  <a:lnTo>
                    <a:pt x="822" y="4854"/>
                  </a:lnTo>
                  <a:lnTo>
                    <a:pt x="787" y="4761"/>
                  </a:lnTo>
                  <a:lnTo>
                    <a:pt x="770" y="4660"/>
                  </a:lnTo>
                  <a:lnTo>
                    <a:pt x="767" y="4608"/>
                  </a:lnTo>
                  <a:lnTo>
                    <a:pt x="770" y="4549"/>
                  </a:lnTo>
                  <a:lnTo>
                    <a:pt x="793" y="4437"/>
                  </a:lnTo>
                  <a:lnTo>
                    <a:pt x="836" y="4333"/>
                  </a:lnTo>
                  <a:lnTo>
                    <a:pt x="898" y="4241"/>
                  </a:lnTo>
                  <a:lnTo>
                    <a:pt x="977" y="4163"/>
                  </a:lnTo>
                  <a:lnTo>
                    <a:pt x="1069" y="4101"/>
                  </a:lnTo>
                  <a:lnTo>
                    <a:pt x="1172" y="4056"/>
                  </a:lnTo>
                  <a:lnTo>
                    <a:pt x="1284" y="4033"/>
                  </a:lnTo>
                  <a:lnTo>
                    <a:pt x="1343" y="4032"/>
                  </a:lnTo>
                  <a:lnTo>
                    <a:pt x="1402" y="4033"/>
                  </a:lnTo>
                  <a:lnTo>
                    <a:pt x="1514" y="4056"/>
                  </a:lnTo>
                  <a:lnTo>
                    <a:pt x="1618" y="4101"/>
                  </a:lnTo>
                  <a:lnTo>
                    <a:pt x="1710" y="4163"/>
                  </a:lnTo>
                  <a:lnTo>
                    <a:pt x="1788" y="4241"/>
                  </a:lnTo>
                  <a:lnTo>
                    <a:pt x="1851" y="4333"/>
                  </a:lnTo>
                  <a:lnTo>
                    <a:pt x="1894" y="4437"/>
                  </a:lnTo>
                  <a:lnTo>
                    <a:pt x="1917" y="4549"/>
                  </a:lnTo>
                  <a:lnTo>
                    <a:pt x="1919" y="4608"/>
                  </a:lnTo>
                  <a:lnTo>
                    <a:pt x="2303" y="4608"/>
                  </a:lnTo>
                  <a:lnTo>
                    <a:pt x="2302" y="4558"/>
                  </a:lnTo>
                  <a:lnTo>
                    <a:pt x="2293" y="4461"/>
                  </a:lnTo>
                  <a:lnTo>
                    <a:pt x="2273" y="4367"/>
                  </a:lnTo>
                  <a:lnTo>
                    <a:pt x="2246" y="4278"/>
                  </a:lnTo>
                  <a:lnTo>
                    <a:pt x="2208" y="4192"/>
                  </a:lnTo>
                  <a:lnTo>
                    <a:pt x="2165" y="4110"/>
                  </a:lnTo>
                  <a:lnTo>
                    <a:pt x="2113" y="4033"/>
                  </a:lnTo>
                  <a:lnTo>
                    <a:pt x="2054" y="3963"/>
                  </a:lnTo>
                  <a:lnTo>
                    <a:pt x="1989" y="3897"/>
                  </a:lnTo>
                  <a:lnTo>
                    <a:pt x="1917" y="3837"/>
                  </a:lnTo>
                  <a:lnTo>
                    <a:pt x="1841" y="3787"/>
                  </a:lnTo>
                  <a:lnTo>
                    <a:pt x="1759" y="3742"/>
                  </a:lnTo>
                  <a:lnTo>
                    <a:pt x="1674" y="3705"/>
                  </a:lnTo>
                  <a:lnTo>
                    <a:pt x="1583" y="3678"/>
                  </a:lnTo>
                  <a:lnTo>
                    <a:pt x="1490" y="3657"/>
                  </a:lnTo>
                  <a:lnTo>
                    <a:pt x="1393" y="3649"/>
                  </a:lnTo>
                  <a:lnTo>
                    <a:pt x="1343" y="3647"/>
                  </a:lnTo>
                  <a:lnTo>
                    <a:pt x="1303" y="3647"/>
                  </a:lnTo>
                  <a:lnTo>
                    <a:pt x="1223" y="3655"/>
                  </a:lnTo>
                  <a:lnTo>
                    <a:pt x="1108" y="3676"/>
                  </a:lnTo>
                  <a:lnTo>
                    <a:pt x="963" y="3728"/>
                  </a:lnTo>
                  <a:lnTo>
                    <a:pt x="829" y="3800"/>
                  </a:lnTo>
                  <a:lnTo>
                    <a:pt x="767" y="3845"/>
                  </a:lnTo>
                  <a:lnTo>
                    <a:pt x="767" y="3839"/>
                  </a:lnTo>
                  <a:lnTo>
                    <a:pt x="728" y="3837"/>
                  </a:lnTo>
                  <a:lnTo>
                    <a:pt x="653" y="3823"/>
                  </a:lnTo>
                  <a:lnTo>
                    <a:pt x="584" y="3794"/>
                  </a:lnTo>
                  <a:lnTo>
                    <a:pt x="524" y="3753"/>
                  </a:lnTo>
                  <a:lnTo>
                    <a:pt x="470" y="3701"/>
                  </a:lnTo>
                  <a:lnTo>
                    <a:pt x="430" y="3639"/>
                  </a:lnTo>
                  <a:lnTo>
                    <a:pt x="400" y="3570"/>
                  </a:lnTo>
                  <a:lnTo>
                    <a:pt x="386" y="3495"/>
                  </a:lnTo>
                  <a:lnTo>
                    <a:pt x="384" y="3456"/>
                  </a:lnTo>
                  <a:lnTo>
                    <a:pt x="386" y="3416"/>
                  </a:lnTo>
                  <a:lnTo>
                    <a:pt x="400" y="3341"/>
                  </a:lnTo>
                  <a:lnTo>
                    <a:pt x="430" y="3272"/>
                  </a:lnTo>
                  <a:lnTo>
                    <a:pt x="470" y="3211"/>
                  </a:lnTo>
                  <a:lnTo>
                    <a:pt x="524" y="3159"/>
                  </a:lnTo>
                  <a:lnTo>
                    <a:pt x="584" y="3117"/>
                  </a:lnTo>
                  <a:lnTo>
                    <a:pt x="653" y="3089"/>
                  </a:lnTo>
                  <a:lnTo>
                    <a:pt x="728" y="3073"/>
                  </a:lnTo>
                  <a:lnTo>
                    <a:pt x="767" y="3071"/>
                  </a:lnTo>
                  <a:lnTo>
                    <a:pt x="767" y="3067"/>
                  </a:lnTo>
                  <a:lnTo>
                    <a:pt x="829" y="3110"/>
                  </a:lnTo>
                  <a:lnTo>
                    <a:pt x="963" y="3184"/>
                  </a:lnTo>
                  <a:lnTo>
                    <a:pt x="1108" y="3234"/>
                  </a:lnTo>
                  <a:lnTo>
                    <a:pt x="1223" y="3256"/>
                  </a:lnTo>
                  <a:lnTo>
                    <a:pt x="1303" y="3263"/>
                  </a:lnTo>
                  <a:lnTo>
                    <a:pt x="1343" y="3263"/>
                  </a:lnTo>
                  <a:lnTo>
                    <a:pt x="1393" y="3263"/>
                  </a:lnTo>
                  <a:lnTo>
                    <a:pt x="1490" y="3253"/>
                  </a:lnTo>
                  <a:lnTo>
                    <a:pt x="1583" y="3234"/>
                  </a:lnTo>
                  <a:lnTo>
                    <a:pt x="1674" y="3205"/>
                  </a:lnTo>
                  <a:lnTo>
                    <a:pt x="1759" y="3169"/>
                  </a:lnTo>
                  <a:lnTo>
                    <a:pt x="1841" y="3125"/>
                  </a:lnTo>
                  <a:lnTo>
                    <a:pt x="1917" y="3073"/>
                  </a:lnTo>
                  <a:lnTo>
                    <a:pt x="1989" y="3014"/>
                  </a:lnTo>
                  <a:lnTo>
                    <a:pt x="2054" y="2949"/>
                  </a:lnTo>
                  <a:lnTo>
                    <a:pt x="2113" y="2878"/>
                  </a:lnTo>
                  <a:lnTo>
                    <a:pt x="2165" y="2801"/>
                  </a:lnTo>
                  <a:lnTo>
                    <a:pt x="2208" y="2720"/>
                  </a:lnTo>
                  <a:lnTo>
                    <a:pt x="2246" y="2634"/>
                  </a:lnTo>
                  <a:lnTo>
                    <a:pt x="2273" y="2543"/>
                  </a:lnTo>
                  <a:lnTo>
                    <a:pt x="2293" y="2449"/>
                  </a:lnTo>
                  <a:lnTo>
                    <a:pt x="2302" y="2353"/>
                  </a:lnTo>
                  <a:lnTo>
                    <a:pt x="2303" y="2304"/>
                  </a:lnTo>
                  <a:lnTo>
                    <a:pt x="1919" y="2304"/>
                  </a:lnTo>
                  <a:lnTo>
                    <a:pt x="1917" y="2363"/>
                  </a:lnTo>
                  <a:lnTo>
                    <a:pt x="1894" y="2475"/>
                  </a:lnTo>
                  <a:lnTo>
                    <a:pt x="1851" y="2579"/>
                  </a:lnTo>
                  <a:lnTo>
                    <a:pt x="1788" y="2670"/>
                  </a:lnTo>
                  <a:lnTo>
                    <a:pt x="1710" y="2749"/>
                  </a:lnTo>
                  <a:lnTo>
                    <a:pt x="1618" y="2811"/>
                  </a:lnTo>
                  <a:lnTo>
                    <a:pt x="1514" y="2854"/>
                  </a:lnTo>
                  <a:lnTo>
                    <a:pt x="1402" y="2877"/>
                  </a:lnTo>
                  <a:lnTo>
                    <a:pt x="1343" y="2880"/>
                  </a:lnTo>
                  <a:lnTo>
                    <a:pt x="1284" y="2877"/>
                  </a:lnTo>
                  <a:lnTo>
                    <a:pt x="1172" y="2854"/>
                  </a:lnTo>
                  <a:lnTo>
                    <a:pt x="1069" y="2811"/>
                  </a:lnTo>
                  <a:lnTo>
                    <a:pt x="977" y="2749"/>
                  </a:lnTo>
                  <a:lnTo>
                    <a:pt x="898" y="2670"/>
                  </a:lnTo>
                  <a:lnTo>
                    <a:pt x="836" y="2579"/>
                  </a:lnTo>
                  <a:lnTo>
                    <a:pt x="793" y="2475"/>
                  </a:lnTo>
                  <a:lnTo>
                    <a:pt x="770" y="2363"/>
                  </a:lnTo>
                  <a:lnTo>
                    <a:pt x="767" y="2304"/>
                  </a:lnTo>
                  <a:lnTo>
                    <a:pt x="770" y="2250"/>
                  </a:lnTo>
                  <a:lnTo>
                    <a:pt x="787" y="2151"/>
                  </a:lnTo>
                  <a:lnTo>
                    <a:pt x="822" y="2057"/>
                  </a:lnTo>
                  <a:lnTo>
                    <a:pt x="872" y="1973"/>
                  </a:lnTo>
                  <a:lnTo>
                    <a:pt x="936" y="1898"/>
                  </a:lnTo>
                  <a:lnTo>
                    <a:pt x="1010" y="1834"/>
                  </a:lnTo>
                  <a:lnTo>
                    <a:pt x="1095" y="1784"/>
                  </a:lnTo>
                  <a:lnTo>
                    <a:pt x="1189" y="1749"/>
                  </a:lnTo>
                  <a:lnTo>
                    <a:pt x="1238" y="1738"/>
                  </a:lnTo>
                  <a:lnTo>
                    <a:pt x="1290" y="1778"/>
                  </a:lnTo>
                  <a:lnTo>
                    <a:pt x="1402" y="1846"/>
                  </a:lnTo>
                  <a:lnTo>
                    <a:pt x="1526" y="1892"/>
                  </a:lnTo>
                  <a:lnTo>
                    <a:pt x="1658" y="1918"/>
                  </a:lnTo>
                  <a:lnTo>
                    <a:pt x="1727" y="1919"/>
                  </a:lnTo>
                  <a:lnTo>
                    <a:pt x="1727" y="1535"/>
                  </a:lnTo>
                  <a:lnTo>
                    <a:pt x="1689" y="1533"/>
                  </a:lnTo>
                  <a:lnTo>
                    <a:pt x="1614" y="1519"/>
                  </a:lnTo>
                  <a:lnTo>
                    <a:pt x="1545" y="1490"/>
                  </a:lnTo>
                  <a:lnTo>
                    <a:pt x="1483" y="1448"/>
                  </a:lnTo>
                  <a:lnTo>
                    <a:pt x="1431" y="1396"/>
                  </a:lnTo>
                  <a:lnTo>
                    <a:pt x="1389" y="1335"/>
                  </a:lnTo>
                  <a:lnTo>
                    <a:pt x="1360" y="1265"/>
                  </a:lnTo>
                  <a:lnTo>
                    <a:pt x="1344" y="1191"/>
                  </a:lnTo>
                  <a:lnTo>
                    <a:pt x="1343" y="1152"/>
                  </a:lnTo>
                  <a:lnTo>
                    <a:pt x="1344" y="1111"/>
                  </a:lnTo>
                  <a:lnTo>
                    <a:pt x="1360" y="1036"/>
                  </a:lnTo>
                  <a:lnTo>
                    <a:pt x="1389" y="969"/>
                  </a:lnTo>
                  <a:lnTo>
                    <a:pt x="1431" y="907"/>
                  </a:lnTo>
                  <a:lnTo>
                    <a:pt x="1483" y="855"/>
                  </a:lnTo>
                  <a:lnTo>
                    <a:pt x="1545" y="813"/>
                  </a:lnTo>
                  <a:lnTo>
                    <a:pt x="1614" y="784"/>
                  </a:lnTo>
                  <a:lnTo>
                    <a:pt x="1689" y="769"/>
                  </a:lnTo>
                  <a:lnTo>
                    <a:pt x="1727" y="76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643" y="-699"/>
              <a:ext cx="1152" cy="2304"/>
            </a:xfrm>
            <a:custGeom>
              <a:avLst/>
              <a:gdLst>
                <a:gd name="T0" fmla="*/ 1373 w 3455"/>
                <a:gd name="T1" fmla="*/ 299 h 6912"/>
                <a:gd name="T2" fmla="*/ 767 w 3455"/>
                <a:gd name="T3" fmla="*/ 0 h 6912"/>
                <a:gd name="T4" fmla="*/ 308 w 3455"/>
                <a:gd name="T5" fmla="*/ 152 h 6912"/>
                <a:gd name="T6" fmla="*/ 23 w 3455"/>
                <a:gd name="T7" fmla="*/ 576 h 6912"/>
                <a:gd name="T8" fmla="*/ 23 w 3455"/>
                <a:gd name="T9" fmla="*/ 6336 h 6912"/>
                <a:gd name="T10" fmla="*/ 308 w 3455"/>
                <a:gd name="T11" fmla="*/ 6759 h 6912"/>
                <a:gd name="T12" fmla="*/ 767 w 3455"/>
                <a:gd name="T13" fmla="*/ 6912 h 6912"/>
                <a:gd name="T14" fmla="*/ 1373 w 3455"/>
                <a:gd name="T15" fmla="*/ 6613 h 6912"/>
                <a:gd name="T16" fmla="*/ 1766 w 3455"/>
                <a:gd name="T17" fmla="*/ 6528 h 6912"/>
                <a:gd name="T18" fmla="*/ 2243 w 3455"/>
                <a:gd name="T19" fmla="*/ 6327 h 6912"/>
                <a:gd name="T20" fmla="*/ 2486 w 3455"/>
                <a:gd name="T21" fmla="*/ 5877 h 6912"/>
                <a:gd name="T22" fmla="*/ 2640 w 3455"/>
                <a:gd name="T23" fmla="*/ 5406 h 6912"/>
                <a:gd name="T24" fmla="*/ 3071 w 3455"/>
                <a:gd name="T25" fmla="*/ 4608 h 6912"/>
                <a:gd name="T26" fmla="*/ 3114 w 3455"/>
                <a:gd name="T27" fmla="*/ 4092 h 6912"/>
                <a:gd name="T28" fmla="*/ 3455 w 3455"/>
                <a:gd name="T29" fmla="*/ 3456 h 6912"/>
                <a:gd name="T30" fmla="*/ 3114 w 3455"/>
                <a:gd name="T31" fmla="*/ 2819 h 6912"/>
                <a:gd name="T32" fmla="*/ 3071 w 3455"/>
                <a:gd name="T33" fmla="*/ 2304 h 6912"/>
                <a:gd name="T34" fmla="*/ 2640 w 3455"/>
                <a:gd name="T35" fmla="*/ 1504 h 6912"/>
                <a:gd name="T36" fmla="*/ 2486 w 3455"/>
                <a:gd name="T37" fmla="*/ 1035 h 6912"/>
                <a:gd name="T38" fmla="*/ 2243 w 3455"/>
                <a:gd name="T39" fmla="*/ 583 h 6912"/>
                <a:gd name="T40" fmla="*/ 1766 w 3455"/>
                <a:gd name="T41" fmla="*/ 384 h 6912"/>
                <a:gd name="T42" fmla="*/ 2477 w 3455"/>
                <a:gd name="T43" fmla="*/ 2749 h 6912"/>
                <a:gd name="T44" fmla="*/ 1837 w 3455"/>
                <a:gd name="T45" fmla="*/ 2811 h 6912"/>
                <a:gd name="T46" fmla="*/ 1151 w 3455"/>
                <a:gd name="T47" fmla="*/ 2304 h 6912"/>
                <a:gd name="T48" fmla="*/ 1341 w 3455"/>
                <a:gd name="T49" fmla="*/ 2878 h 6912"/>
                <a:gd name="T50" fmla="*/ 1871 w 3455"/>
                <a:gd name="T51" fmla="*/ 3234 h 6912"/>
                <a:gd name="T52" fmla="*/ 2492 w 3455"/>
                <a:gd name="T53" fmla="*/ 3184 h 6912"/>
                <a:gd name="T54" fmla="*/ 2931 w 3455"/>
                <a:gd name="T55" fmla="*/ 3159 h 6912"/>
                <a:gd name="T56" fmla="*/ 3053 w 3455"/>
                <a:gd name="T57" fmla="*/ 3570 h 6912"/>
                <a:gd name="T58" fmla="*/ 2686 w 3455"/>
                <a:gd name="T59" fmla="*/ 3839 h 6912"/>
                <a:gd name="T60" fmla="*/ 2110 w 3455"/>
                <a:gd name="T61" fmla="*/ 3647 h 6912"/>
                <a:gd name="T62" fmla="*/ 1537 w 3455"/>
                <a:gd name="T63" fmla="*/ 3837 h 6912"/>
                <a:gd name="T64" fmla="*/ 1180 w 3455"/>
                <a:gd name="T65" fmla="*/ 4367 h 6912"/>
                <a:gd name="T66" fmla="*/ 1603 w 3455"/>
                <a:gd name="T67" fmla="*/ 4333 h 6912"/>
                <a:gd name="T68" fmla="*/ 2169 w 3455"/>
                <a:gd name="T69" fmla="*/ 4033 h 6912"/>
                <a:gd name="T70" fmla="*/ 2685 w 3455"/>
                <a:gd name="T71" fmla="*/ 4549 h 6912"/>
                <a:gd name="T72" fmla="*/ 2444 w 3455"/>
                <a:gd name="T73" fmla="*/ 5077 h 6912"/>
                <a:gd name="T74" fmla="*/ 1796 w 3455"/>
                <a:gd name="T75" fmla="*/ 4994 h 6912"/>
                <a:gd name="T76" fmla="*/ 2024 w 3455"/>
                <a:gd name="T77" fmla="*/ 5515 h 6912"/>
                <a:gd name="T78" fmla="*/ 2064 w 3455"/>
                <a:gd name="T79" fmla="*/ 5943 h 6912"/>
                <a:gd name="T80" fmla="*/ 1687 w 3455"/>
                <a:gd name="T81" fmla="*/ 6142 h 6912"/>
                <a:gd name="T82" fmla="*/ 1344 w 3455"/>
                <a:gd name="T83" fmla="*/ 5799 h 6912"/>
                <a:gd name="T84" fmla="*/ 1136 w 3455"/>
                <a:gd name="T85" fmla="*/ 6244 h 6912"/>
                <a:gd name="T86" fmla="*/ 863 w 3455"/>
                <a:gd name="T87" fmla="*/ 6516 h 6912"/>
                <a:gd name="T88" fmla="*/ 470 w 3455"/>
                <a:gd name="T89" fmla="*/ 6388 h 6912"/>
                <a:gd name="T90" fmla="*/ 400 w 3455"/>
                <a:gd name="T91" fmla="*/ 653 h 6912"/>
                <a:gd name="T92" fmla="*/ 767 w 3455"/>
                <a:gd name="T93" fmla="*/ 383 h 6912"/>
                <a:gd name="T94" fmla="*/ 1101 w 3455"/>
                <a:gd name="T95" fmla="*/ 580 h 6912"/>
                <a:gd name="T96" fmla="*/ 958 w 3455"/>
                <a:gd name="T97" fmla="*/ 1152 h 6912"/>
                <a:gd name="T98" fmla="*/ 1543 w 3455"/>
                <a:gd name="T99" fmla="*/ 813 h 6912"/>
                <a:gd name="T100" fmla="*/ 1971 w 3455"/>
                <a:gd name="T101" fmla="*/ 855 h 6912"/>
                <a:gd name="T102" fmla="*/ 2094 w 3455"/>
                <a:gd name="T103" fmla="*/ 1265 h 6912"/>
                <a:gd name="T104" fmla="*/ 1727 w 3455"/>
                <a:gd name="T105" fmla="*/ 1535 h 6912"/>
                <a:gd name="T106" fmla="*/ 2266 w 3455"/>
                <a:gd name="T107" fmla="*/ 1749 h 6912"/>
                <a:gd name="T108" fmla="*/ 2685 w 3455"/>
                <a:gd name="T109" fmla="*/ 2250 h 6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55" h="6912">
                  <a:moveTo>
                    <a:pt x="1727" y="383"/>
                  </a:moveTo>
                  <a:lnTo>
                    <a:pt x="1691" y="384"/>
                  </a:lnTo>
                  <a:lnTo>
                    <a:pt x="1621" y="391"/>
                  </a:lnTo>
                  <a:lnTo>
                    <a:pt x="1520" y="413"/>
                  </a:lnTo>
                  <a:lnTo>
                    <a:pt x="1457" y="434"/>
                  </a:lnTo>
                  <a:lnTo>
                    <a:pt x="1432" y="387"/>
                  </a:lnTo>
                  <a:lnTo>
                    <a:pt x="1373" y="299"/>
                  </a:lnTo>
                  <a:lnTo>
                    <a:pt x="1303" y="220"/>
                  </a:lnTo>
                  <a:lnTo>
                    <a:pt x="1223" y="151"/>
                  </a:lnTo>
                  <a:lnTo>
                    <a:pt x="1134" y="93"/>
                  </a:lnTo>
                  <a:lnTo>
                    <a:pt x="1036" y="49"/>
                  </a:lnTo>
                  <a:lnTo>
                    <a:pt x="933" y="17"/>
                  </a:lnTo>
                  <a:lnTo>
                    <a:pt x="823" y="1"/>
                  </a:lnTo>
                  <a:lnTo>
                    <a:pt x="767" y="0"/>
                  </a:lnTo>
                  <a:lnTo>
                    <a:pt x="728" y="0"/>
                  </a:lnTo>
                  <a:lnTo>
                    <a:pt x="650" y="8"/>
                  </a:lnTo>
                  <a:lnTo>
                    <a:pt x="575" y="23"/>
                  </a:lnTo>
                  <a:lnTo>
                    <a:pt x="503" y="46"/>
                  </a:lnTo>
                  <a:lnTo>
                    <a:pt x="434" y="74"/>
                  </a:lnTo>
                  <a:lnTo>
                    <a:pt x="370" y="110"/>
                  </a:lnTo>
                  <a:lnTo>
                    <a:pt x="308" y="152"/>
                  </a:lnTo>
                  <a:lnTo>
                    <a:pt x="250" y="198"/>
                  </a:lnTo>
                  <a:lnTo>
                    <a:pt x="198" y="252"/>
                  </a:lnTo>
                  <a:lnTo>
                    <a:pt x="152" y="308"/>
                  </a:lnTo>
                  <a:lnTo>
                    <a:pt x="110" y="370"/>
                  </a:lnTo>
                  <a:lnTo>
                    <a:pt x="74" y="434"/>
                  </a:lnTo>
                  <a:lnTo>
                    <a:pt x="46" y="504"/>
                  </a:lnTo>
                  <a:lnTo>
                    <a:pt x="23" y="576"/>
                  </a:lnTo>
                  <a:lnTo>
                    <a:pt x="8" y="650"/>
                  </a:lnTo>
                  <a:lnTo>
                    <a:pt x="0" y="728"/>
                  </a:lnTo>
                  <a:lnTo>
                    <a:pt x="0" y="767"/>
                  </a:lnTo>
                  <a:lnTo>
                    <a:pt x="0" y="6143"/>
                  </a:lnTo>
                  <a:lnTo>
                    <a:pt x="0" y="6183"/>
                  </a:lnTo>
                  <a:lnTo>
                    <a:pt x="8" y="6261"/>
                  </a:lnTo>
                  <a:lnTo>
                    <a:pt x="23" y="6336"/>
                  </a:lnTo>
                  <a:lnTo>
                    <a:pt x="46" y="6408"/>
                  </a:lnTo>
                  <a:lnTo>
                    <a:pt x="74" y="6477"/>
                  </a:lnTo>
                  <a:lnTo>
                    <a:pt x="110" y="6542"/>
                  </a:lnTo>
                  <a:lnTo>
                    <a:pt x="152" y="6602"/>
                  </a:lnTo>
                  <a:lnTo>
                    <a:pt x="198" y="6660"/>
                  </a:lnTo>
                  <a:lnTo>
                    <a:pt x="250" y="6712"/>
                  </a:lnTo>
                  <a:lnTo>
                    <a:pt x="308" y="6759"/>
                  </a:lnTo>
                  <a:lnTo>
                    <a:pt x="370" y="6801"/>
                  </a:lnTo>
                  <a:lnTo>
                    <a:pt x="434" y="6836"/>
                  </a:lnTo>
                  <a:lnTo>
                    <a:pt x="503" y="6865"/>
                  </a:lnTo>
                  <a:lnTo>
                    <a:pt x="575" y="6888"/>
                  </a:lnTo>
                  <a:lnTo>
                    <a:pt x="650" y="6903"/>
                  </a:lnTo>
                  <a:lnTo>
                    <a:pt x="728" y="6911"/>
                  </a:lnTo>
                  <a:lnTo>
                    <a:pt x="767" y="6912"/>
                  </a:lnTo>
                  <a:lnTo>
                    <a:pt x="823" y="6911"/>
                  </a:lnTo>
                  <a:lnTo>
                    <a:pt x="933" y="6893"/>
                  </a:lnTo>
                  <a:lnTo>
                    <a:pt x="1036" y="6863"/>
                  </a:lnTo>
                  <a:lnTo>
                    <a:pt x="1134" y="6819"/>
                  </a:lnTo>
                  <a:lnTo>
                    <a:pt x="1223" y="6761"/>
                  </a:lnTo>
                  <a:lnTo>
                    <a:pt x="1303" y="6692"/>
                  </a:lnTo>
                  <a:lnTo>
                    <a:pt x="1373" y="6613"/>
                  </a:lnTo>
                  <a:lnTo>
                    <a:pt x="1432" y="6523"/>
                  </a:lnTo>
                  <a:lnTo>
                    <a:pt x="1457" y="6476"/>
                  </a:lnTo>
                  <a:lnTo>
                    <a:pt x="1520" y="6499"/>
                  </a:lnTo>
                  <a:lnTo>
                    <a:pt x="1621" y="6520"/>
                  </a:lnTo>
                  <a:lnTo>
                    <a:pt x="1691" y="6528"/>
                  </a:lnTo>
                  <a:lnTo>
                    <a:pt x="1727" y="6528"/>
                  </a:lnTo>
                  <a:lnTo>
                    <a:pt x="1766" y="6528"/>
                  </a:lnTo>
                  <a:lnTo>
                    <a:pt x="1844" y="6519"/>
                  </a:lnTo>
                  <a:lnTo>
                    <a:pt x="1919" y="6503"/>
                  </a:lnTo>
                  <a:lnTo>
                    <a:pt x="1991" y="6482"/>
                  </a:lnTo>
                  <a:lnTo>
                    <a:pt x="2060" y="6453"/>
                  </a:lnTo>
                  <a:lnTo>
                    <a:pt x="2125" y="6417"/>
                  </a:lnTo>
                  <a:lnTo>
                    <a:pt x="2187" y="6375"/>
                  </a:lnTo>
                  <a:lnTo>
                    <a:pt x="2243" y="6327"/>
                  </a:lnTo>
                  <a:lnTo>
                    <a:pt x="2295" y="6276"/>
                  </a:lnTo>
                  <a:lnTo>
                    <a:pt x="2342" y="6219"/>
                  </a:lnTo>
                  <a:lnTo>
                    <a:pt x="2384" y="6157"/>
                  </a:lnTo>
                  <a:lnTo>
                    <a:pt x="2420" y="6093"/>
                  </a:lnTo>
                  <a:lnTo>
                    <a:pt x="2449" y="6024"/>
                  </a:lnTo>
                  <a:lnTo>
                    <a:pt x="2470" y="5952"/>
                  </a:lnTo>
                  <a:lnTo>
                    <a:pt x="2486" y="5877"/>
                  </a:lnTo>
                  <a:lnTo>
                    <a:pt x="2495" y="5799"/>
                  </a:lnTo>
                  <a:lnTo>
                    <a:pt x="2495" y="5760"/>
                  </a:lnTo>
                  <a:lnTo>
                    <a:pt x="2492" y="5692"/>
                  </a:lnTo>
                  <a:lnTo>
                    <a:pt x="2467" y="5564"/>
                  </a:lnTo>
                  <a:lnTo>
                    <a:pt x="2447" y="5504"/>
                  </a:lnTo>
                  <a:lnTo>
                    <a:pt x="2515" y="5476"/>
                  </a:lnTo>
                  <a:lnTo>
                    <a:pt x="2640" y="5406"/>
                  </a:lnTo>
                  <a:lnTo>
                    <a:pt x="2754" y="5318"/>
                  </a:lnTo>
                  <a:lnTo>
                    <a:pt x="2852" y="5216"/>
                  </a:lnTo>
                  <a:lnTo>
                    <a:pt x="2935" y="5099"/>
                  </a:lnTo>
                  <a:lnTo>
                    <a:pt x="3000" y="4969"/>
                  </a:lnTo>
                  <a:lnTo>
                    <a:pt x="3045" y="4831"/>
                  </a:lnTo>
                  <a:lnTo>
                    <a:pt x="3069" y="4684"/>
                  </a:lnTo>
                  <a:lnTo>
                    <a:pt x="3071" y="4608"/>
                  </a:lnTo>
                  <a:lnTo>
                    <a:pt x="3069" y="4549"/>
                  </a:lnTo>
                  <a:lnTo>
                    <a:pt x="3055" y="4435"/>
                  </a:lnTo>
                  <a:lnTo>
                    <a:pt x="3026" y="4326"/>
                  </a:lnTo>
                  <a:lnTo>
                    <a:pt x="2986" y="4221"/>
                  </a:lnTo>
                  <a:lnTo>
                    <a:pt x="2961" y="4170"/>
                  </a:lnTo>
                  <a:lnTo>
                    <a:pt x="3014" y="4149"/>
                  </a:lnTo>
                  <a:lnTo>
                    <a:pt x="3114" y="4092"/>
                  </a:lnTo>
                  <a:lnTo>
                    <a:pt x="3203" y="4022"/>
                  </a:lnTo>
                  <a:lnTo>
                    <a:pt x="3282" y="3940"/>
                  </a:lnTo>
                  <a:lnTo>
                    <a:pt x="3347" y="3846"/>
                  </a:lnTo>
                  <a:lnTo>
                    <a:pt x="3399" y="3744"/>
                  </a:lnTo>
                  <a:lnTo>
                    <a:pt x="3435" y="3633"/>
                  </a:lnTo>
                  <a:lnTo>
                    <a:pt x="3454" y="3516"/>
                  </a:lnTo>
                  <a:lnTo>
                    <a:pt x="3455" y="3456"/>
                  </a:lnTo>
                  <a:lnTo>
                    <a:pt x="3454" y="3394"/>
                  </a:lnTo>
                  <a:lnTo>
                    <a:pt x="3435" y="3277"/>
                  </a:lnTo>
                  <a:lnTo>
                    <a:pt x="3399" y="3166"/>
                  </a:lnTo>
                  <a:lnTo>
                    <a:pt x="3347" y="3064"/>
                  </a:lnTo>
                  <a:lnTo>
                    <a:pt x="3282" y="2971"/>
                  </a:lnTo>
                  <a:lnTo>
                    <a:pt x="3203" y="2888"/>
                  </a:lnTo>
                  <a:lnTo>
                    <a:pt x="3114" y="2819"/>
                  </a:lnTo>
                  <a:lnTo>
                    <a:pt x="3014" y="2762"/>
                  </a:lnTo>
                  <a:lnTo>
                    <a:pt x="2961" y="2740"/>
                  </a:lnTo>
                  <a:lnTo>
                    <a:pt x="2986" y="2690"/>
                  </a:lnTo>
                  <a:lnTo>
                    <a:pt x="3026" y="2586"/>
                  </a:lnTo>
                  <a:lnTo>
                    <a:pt x="3055" y="2477"/>
                  </a:lnTo>
                  <a:lnTo>
                    <a:pt x="3069" y="2363"/>
                  </a:lnTo>
                  <a:lnTo>
                    <a:pt x="3071" y="2304"/>
                  </a:lnTo>
                  <a:lnTo>
                    <a:pt x="3069" y="2227"/>
                  </a:lnTo>
                  <a:lnTo>
                    <a:pt x="3045" y="2079"/>
                  </a:lnTo>
                  <a:lnTo>
                    <a:pt x="3000" y="1941"/>
                  </a:lnTo>
                  <a:lnTo>
                    <a:pt x="2935" y="1813"/>
                  </a:lnTo>
                  <a:lnTo>
                    <a:pt x="2852" y="1696"/>
                  </a:lnTo>
                  <a:lnTo>
                    <a:pt x="2754" y="1592"/>
                  </a:lnTo>
                  <a:lnTo>
                    <a:pt x="2640" y="1504"/>
                  </a:lnTo>
                  <a:lnTo>
                    <a:pt x="2515" y="1435"/>
                  </a:lnTo>
                  <a:lnTo>
                    <a:pt x="2447" y="1408"/>
                  </a:lnTo>
                  <a:lnTo>
                    <a:pt x="2467" y="1346"/>
                  </a:lnTo>
                  <a:lnTo>
                    <a:pt x="2492" y="1218"/>
                  </a:lnTo>
                  <a:lnTo>
                    <a:pt x="2495" y="1152"/>
                  </a:lnTo>
                  <a:lnTo>
                    <a:pt x="2495" y="1111"/>
                  </a:lnTo>
                  <a:lnTo>
                    <a:pt x="2486" y="1035"/>
                  </a:lnTo>
                  <a:lnTo>
                    <a:pt x="2470" y="960"/>
                  </a:lnTo>
                  <a:lnTo>
                    <a:pt x="2449" y="888"/>
                  </a:lnTo>
                  <a:lnTo>
                    <a:pt x="2420" y="819"/>
                  </a:lnTo>
                  <a:lnTo>
                    <a:pt x="2384" y="753"/>
                  </a:lnTo>
                  <a:lnTo>
                    <a:pt x="2342" y="692"/>
                  </a:lnTo>
                  <a:lnTo>
                    <a:pt x="2295" y="635"/>
                  </a:lnTo>
                  <a:lnTo>
                    <a:pt x="2243" y="583"/>
                  </a:lnTo>
                  <a:lnTo>
                    <a:pt x="2187" y="535"/>
                  </a:lnTo>
                  <a:lnTo>
                    <a:pt x="2125" y="495"/>
                  </a:lnTo>
                  <a:lnTo>
                    <a:pt x="2060" y="459"/>
                  </a:lnTo>
                  <a:lnTo>
                    <a:pt x="1991" y="430"/>
                  </a:lnTo>
                  <a:lnTo>
                    <a:pt x="1919" y="407"/>
                  </a:lnTo>
                  <a:lnTo>
                    <a:pt x="1844" y="391"/>
                  </a:lnTo>
                  <a:lnTo>
                    <a:pt x="1766" y="384"/>
                  </a:lnTo>
                  <a:lnTo>
                    <a:pt x="1727" y="383"/>
                  </a:lnTo>
                  <a:close/>
                  <a:moveTo>
                    <a:pt x="2686" y="2304"/>
                  </a:moveTo>
                  <a:lnTo>
                    <a:pt x="2685" y="2363"/>
                  </a:lnTo>
                  <a:lnTo>
                    <a:pt x="2662" y="2475"/>
                  </a:lnTo>
                  <a:lnTo>
                    <a:pt x="2619" y="2579"/>
                  </a:lnTo>
                  <a:lnTo>
                    <a:pt x="2555" y="2670"/>
                  </a:lnTo>
                  <a:lnTo>
                    <a:pt x="2477" y="2749"/>
                  </a:lnTo>
                  <a:lnTo>
                    <a:pt x="2385" y="2811"/>
                  </a:lnTo>
                  <a:lnTo>
                    <a:pt x="2282" y="2854"/>
                  </a:lnTo>
                  <a:lnTo>
                    <a:pt x="2169" y="2877"/>
                  </a:lnTo>
                  <a:lnTo>
                    <a:pt x="2110" y="2880"/>
                  </a:lnTo>
                  <a:lnTo>
                    <a:pt x="2051" y="2877"/>
                  </a:lnTo>
                  <a:lnTo>
                    <a:pt x="1939" y="2854"/>
                  </a:lnTo>
                  <a:lnTo>
                    <a:pt x="1837" y="2811"/>
                  </a:lnTo>
                  <a:lnTo>
                    <a:pt x="1745" y="2749"/>
                  </a:lnTo>
                  <a:lnTo>
                    <a:pt x="1665" y="2670"/>
                  </a:lnTo>
                  <a:lnTo>
                    <a:pt x="1603" y="2579"/>
                  </a:lnTo>
                  <a:lnTo>
                    <a:pt x="1560" y="2475"/>
                  </a:lnTo>
                  <a:lnTo>
                    <a:pt x="1537" y="2363"/>
                  </a:lnTo>
                  <a:lnTo>
                    <a:pt x="1534" y="2304"/>
                  </a:lnTo>
                  <a:lnTo>
                    <a:pt x="1151" y="2304"/>
                  </a:lnTo>
                  <a:lnTo>
                    <a:pt x="1151" y="2353"/>
                  </a:lnTo>
                  <a:lnTo>
                    <a:pt x="1161" y="2449"/>
                  </a:lnTo>
                  <a:lnTo>
                    <a:pt x="1180" y="2543"/>
                  </a:lnTo>
                  <a:lnTo>
                    <a:pt x="1209" y="2634"/>
                  </a:lnTo>
                  <a:lnTo>
                    <a:pt x="1245" y="2720"/>
                  </a:lnTo>
                  <a:lnTo>
                    <a:pt x="1290" y="2801"/>
                  </a:lnTo>
                  <a:lnTo>
                    <a:pt x="1341" y="2878"/>
                  </a:lnTo>
                  <a:lnTo>
                    <a:pt x="1400" y="2949"/>
                  </a:lnTo>
                  <a:lnTo>
                    <a:pt x="1465" y="3014"/>
                  </a:lnTo>
                  <a:lnTo>
                    <a:pt x="1537" y="3073"/>
                  </a:lnTo>
                  <a:lnTo>
                    <a:pt x="1614" y="3125"/>
                  </a:lnTo>
                  <a:lnTo>
                    <a:pt x="1694" y="3169"/>
                  </a:lnTo>
                  <a:lnTo>
                    <a:pt x="1781" y="3205"/>
                  </a:lnTo>
                  <a:lnTo>
                    <a:pt x="1871" y="3234"/>
                  </a:lnTo>
                  <a:lnTo>
                    <a:pt x="1965" y="3253"/>
                  </a:lnTo>
                  <a:lnTo>
                    <a:pt x="2061" y="3263"/>
                  </a:lnTo>
                  <a:lnTo>
                    <a:pt x="2110" y="3263"/>
                  </a:lnTo>
                  <a:lnTo>
                    <a:pt x="2151" y="3263"/>
                  </a:lnTo>
                  <a:lnTo>
                    <a:pt x="2231" y="3256"/>
                  </a:lnTo>
                  <a:lnTo>
                    <a:pt x="2346" y="3234"/>
                  </a:lnTo>
                  <a:lnTo>
                    <a:pt x="2492" y="3184"/>
                  </a:lnTo>
                  <a:lnTo>
                    <a:pt x="2626" y="3110"/>
                  </a:lnTo>
                  <a:lnTo>
                    <a:pt x="2686" y="3067"/>
                  </a:lnTo>
                  <a:lnTo>
                    <a:pt x="2686" y="3071"/>
                  </a:lnTo>
                  <a:lnTo>
                    <a:pt x="2727" y="3073"/>
                  </a:lnTo>
                  <a:lnTo>
                    <a:pt x="2801" y="3089"/>
                  </a:lnTo>
                  <a:lnTo>
                    <a:pt x="2870" y="3117"/>
                  </a:lnTo>
                  <a:lnTo>
                    <a:pt x="2931" y="3159"/>
                  </a:lnTo>
                  <a:lnTo>
                    <a:pt x="2983" y="3211"/>
                  </a:lnTo>
                  <a:lnTo>
                    <a:pt x="3025" y="3272"/>
                  </a:lnTo>
                  <a:lnTo>
                    <a:pt x="3053" y="3341"/>
                  </a:lnTo>
                  <a:lnTo>
                    <a:pt x="3069" y="3416"/>
                  </a:lnTo>
                  <a:lnTo>
                    <a:pt x="3071" y="3456"/>
                  </a:lnTo>
                  <a:lnTo>
                    <a:pt x="3069" y="3495"/>
                  </a:lnTo>
                  <a:lnTo>
                    <a:pt x="3053" y="3570"/>
                  </a:lnTo>
                  <a:lnTo>
                    <a:pt x="3025" y="3639"/>
                  </a:lnTo>
                  <a:lnTo>
                    <a:pt x="2983" y="3701"/>
                  </a:lnTo>
                  <a:lnTo>
                    <a:pt x="2931" y="3753"/>
                  </a:lnTo>
                  <a:lnTo>
                    <a:pt x="2870" y="3794"/>
                  </a:lnTo>
                  <a:lnTo>
                    <a:pt x="2801" y="3823"/>
                  </a:lnTo>
                  <a:lnTo>
                    <a:pt x="2727" y="3837"/>
                  </a:lnTo>
                  <a:lnTo>
                    <a:pt x="2686" y="3839"/>
                  </a:lnTo>
                  <a:lnTo>
                    <a:pt x="2686" y="3845"/>
                  </a:lnTo>
                  <a:lnTo>
                    <a:pt x="2626" y="3800"/>
                  </a:lnTo>
                  <a:lnTo>
                    <a:pt x="2492" y="3728"/>
                  </a:lnTo>
                  <a:lnTo>
                    <a:pt x="2346" y="3676"/>
                  </a:lnTo>
                  <a:lnTo>
                    <a:pt x="2231" y="3655"/>
                  </a:lnTo>
                  <a:lnTo>
                    <a:pt x="2151" y="3647"/>
                  </a:lnTo>
                  <a:lnTo>
                    <a:pt x="2110" y="3647"/>
                  </a:lnTo>
                  <a:lnTo>
                    <a:pt x="2061" y="3649"/>
                  </a:lnTo>
                  <a:lnTo>
                    <a:pt x="1965" y="3657"/>
                  </a:lnTo>
                  <a:lnTo>
                    <a:pt x="1871" y="3678"/>
                  </a:lnTo>
                  <a:lnTo>
                    <a:pt x="1781" y="3705"/>
                  </a:lnTo>
                  <a:lnTo>
                    <a:pt x="1694" y="3742"/>
                  </a:lnTo>
                  <a:lnTo>
                    <a:pt x="1614" y="3787"/>
                  </a:lnTo>
                  <a:lnTo>
                    <a:pt x="1537" y="3837"/>
                  </a:lnTo>
                  <a:lnTo>
                    <a:pt x="1465" y="3897"/>
                  </a:lnTo>
                  <a:lnTo>
                    <a:pt x="1400" y="3963"/>
                  </a:lnTo>
                  <a:lnTo>
                    <a:pt x="1341" y="4033"/>
                  </a:lnTo>
                  <a:lnTo>
                    <a:pt x="1290" y="4110"/>
                  </a:lnTo>
                  <a:lnTo>
                    <a:pt x="1245" y="4192"/>
                  </a:lnTo>
                  <a:lnTo>
                    <a:pt x="1209" y="4278"/>
                  </a:lnTo>
                  <a:lnTo>
                    <a:pt x="1180" y="4367"/>
                  </a:lnTo>
                  <a:lnTo>
                    <a:pt x="1161" y="4461"/>
                  </a:lnTo>
                  <a:lnTo>
                    <a:pt x="1151" y="4558"/>
                  </a:lnTo>
                  <a:lnTo>
                    <a:pt x="1151" y="4608"/>
                  </a:lnTo>
                  <a:lnTo>
                    <a:pt x="1534" y="4608"/>
                  </a:lnTo>
                  <a:lnTo>
                    <a:pt x="1537" y="4549"/>
                  </a:lnTo>
                  <a:lnTo>
                    <a:pt x="1560" y="4437"/>
                  </a:lnTo>
                  <a:lnTo>
                    <a:pt x="1603" y="4333"/>
                  </a:lnTo>
                  <a:lnTo>
                    <a:pt x="1665" y="4241"/>
                  </a:lnTo>
                  <a:lnTo>
                    <a:pt x="1745" y="4163"/>
                  </a:lnTo>
                  <a:lnTo>
                    <a:pt x="1837" y="4101"/>
                  </a:lnTo>
                  <a:lnTo>
                    <a:pt x="1939" y="4056"/>
                  </a:lnTo>
                  <a:lnTo>
                    <a:pt x="2051" y="4033"/>
                  </a:lnTo>
                  <a:lnTo>
                    <a:pt x="2110" y="4032"/>
                  </a:lnTo>
                  <a:lnTo>
                    <a:pt x="2169" y="4033"/>
                  </a:lnTo>
                  <a:lnTo>
                    <a:pt x="2282" y="4056"/>
                  </a:lnTo>
                  <a:lnTo>
                    <a:pt x="2385" y="4101"/>
                  </a:lnTo>
                  <a:lnTo>
                    <a:pt x="2477" y="4163"/>
                  </a:lnTo>
                  <a:lnTo>
                    <a:pt x="2555" y="4241"/>
                  </a:lnTo>
                  <a:lnTo>
                    <a:pt x="2619" y="4333"/>
                  </a:lnTo>
                  <a:lnTo>
                    <a:pt x="2662" y="4437"/>
                  </a:lnTo>
                  <a:lnTo>
                    <a:pt x="2685" y="4549"/>
                  </a:lnTo>
                  <a:lnTo>
                    <a:pt x="2686" y="4608"/>
                  </a:lnTo>
                  <a:lnTo>
                    <a:pt x="2685" y="4660"/>
                  </a:lnTo>
                  <a:lnTo>
                    <a:pt x="2667" y="4761"/>
                  </a:lnTo>
                  <a:lnTo>
                    <a:pt x="2631" y="4854"/>
                  </a:lnTo>
                  <a:lnTo>
                    <a:pt x="2583" y="4939"/>
                  </a:lnTo>
                  <a:lnTo>
                    <a:pt x="2519" y="5014"/>
                  </a:lnTo>
                  <a:lnTo>
                    <a:pt x="2444" y="5077"/>
                  </a:lnTo>
                  <a:lnTo>
                    <a:pt x="2359" y="5126"/>
                  </a:lnTo>
                  <a:lnTo>
                    <a:pt x="2266" y="5162"/>
                  </a:lnTo>
                  <a:lnTo>
                    <a:pt x="2217" y="5172"/>
                  </a:lnTo>
                  <a:lnTo>
                    <a:pt x="2165" y="5132"/>
                  </a:lnTo>
                  <a:lnTo>
                    <a:pt x="2053" y="5066"/>
                  </a:lnTo>
                  <a:lnTo>
                    <a:pt x="1929" y="5018"/>
                  </a:lnTo>
                  <a:lnTo>
                    <a:pt x="1796" y="4994"/>
                  </a:lnTo>
                  <a:lnTo>
                    <a:pt x="1727" y="4991"/>
                  </a:lnTo>
                  <a:lnTo>
                    <a:pt x="1727" y="5376"/>
                  </a:lnTo>
                  <a:lnTo>
                    <a:pt x="1766" y="5377"/>
                  </a:lnTo>
                  <a:lnTo>
                    <a:pt x="1841" y="5393"/>
                  </a:lnTo>
                  <a:lnTo>
                    <a:pt x="1910" y="5422"/>
                  </a:lnTo>
                  <a:lnTo>
                    <a:pt x="1971" y="5463"/>
                  </a:lnTo>
                  <a:lnTo>
                    <a:pt x="2024" y="5515"/>
                  </a:lnTo>
                  <a:lnTo>
                    <a:pt x="2064" y="5576"/>
                  </a:lnTo>
                  <a:lnTo>
                    <a:pt x="2094" y="5645"/>
                  </a:lnTo>
                  <a:lnTo>
                    <a:pt x="2109" y="5720"/>
                  </a:lnTo>
                  <a:lnTo>
                    <a:pt x="2110" y="5760"/>
                  </a:lnTo>
                  <a:lnTo>
                    <a:pt x="2109" y="5799"/>
                  </a:lnTo>
                  <a:lnTo>
                    <a:pt x="2094" y="5874"/>
                  </a:lnTo>
                  <a:lnTo>
                    <a:pt x="2064" y="5943"/>
                  </a:lnTo>
                  <a:lnTo>
                    <a:pt x="2024" y="6005"/>
                  </a:lnTo>
                  <a:lnTo>
                    <a:pt x="1971" y="6057"/>
                  </a:lnTo>
                  <a:lnTo>
                    <a:pt x="1910" y="6098"/>
                  </a:lnTo>
                  <a:lnTo>
                    <a:pt x="1841" y="6127"/>
                  </a:lnTo>
                  <a:lnTo>
                    <a:pt x="1766" y="6142"/>
                  </a:lnTo>
                  <a:lnTo>
                    <a:pt x="1727" y="6143"/>
                  </a:lnTo>
                  <a:lnTo>
                    <a:pt x="1687" y="6142"/>
                  </a:lnTo>
                  <a:lnTo>
                    <a:pt x="1612" y="6127"/>
                  </a:lnTo>
                  <a:lnTo>
                    <a:pt x="1543" y="6098"/>
                  </a:lnTo>
                  <a:lnTo>
                    <a:pt x="1483" y="6057"/>
                  </a:lnTo>
                  <a:lnTo>
                    <a:pt x="1431" y="6005"/>
                  </a:lnTo>
                  <a:lnTo>
                    <a:pt x="1389" y="5943"/>
                  </a:lnTo>
                  <a:lnTo>
                    <a:pt x="1360" y="5874"/>
                  </a:lnTo>
                  <a:lnTo>
                    <a:pt x="1344" y="5799"/>
                  </a:lnTo>
                  <a:lnTo>
                    <a:pt x="1343" y="5760"/>
                  </a:lnTo>
                  <a:lnTo>
                    <a:pt x="958" y="5760"/>
                  </a:lnTo>
                  <a:lnTo>
                    <a:pt x="961" y="5828"/>
                  </a:lnTo>
                  <a:lnTo>
                    <a:pt x="986" y="5960"/>
                  </a:lnTo>
                  <a:lnTo>
                    <a:pt x="1032" y="6081"/>
                  </a:lnTo>
                  <a:lnTo>
                    <a:pt x="1097" y="6193"/>
                  </a:lnTo>
                  <a:lnTo>
                    <a:pt x="1136" y="6244"/>
                  </a:lnTo>
                  <a:lnTo>
                    <a:pt x="1127" y="6274"/>
                  </a:lnTo>
                  <a:lnTo>
                    <a:pt x="1101" y="6330"/>
                  </a:lnTo>
                  <a:lnTo>
                    <a:pt x="1066" y="6382"/>
                  </a:lnTo>
                  <a:lnTo>
                    <a:pt x="1025" y="6427"/>
                  </a:lnTo>
                  <a:lnTo>
                    <a:pt x="976" y="6466"/>
                  </a:lnTo>
                  <a:lnTo>
                    <a:pt x="922" y="6494"/>
                  </a:lnTo>
                  <a:lnTo>
                    <a:pt x="863" y="6516"/>
                  </a:lnTo>
                  <a:lnTo>
                    <a:pt x="800" y="6526"/>
                  </a:lnTo>
                  <a:lnTo>
                    <a:pt x="767" y="6528"/>
                  </a:lnTo>
                  <a:lnTo>
                    <a:pt x="728" y="6526"/>
                  </a:lnTo>
                  <a:lnTo>
                    <a:pt x="653" y="6510"/>
                  </a:lnTo>
                  <a:lnTo>
                    <a:pt x="584" y="6482"/>
                  </a:lnTo>
                  <a:lnTo>
                    <a:pt x="522" y="6440"/>
                  </a:lnTo>
                  <a:lnTo>
                    <a:pt x="470" y="6388"/>
                  </a:lnTo>
                  <a:lnTo>
                    <a:pt x="429" y="6327"/>
                  </a:lnTo>
                  <a:lnTo>
                    <a:pt x="400" y="6258"/>
                  </a:lnTo>
                  <a:lnTo>
                    <a:pt x="384" y="6183"/>
                  </a:lnTo>
                  <a:lnTo>
                    <a:pt x="383" y="6143"/>
                  </a:lnTo>
                  <a:lnTo>
                    <a:pt x="383" y="767"/>
                  </a:lnTo>
                  <a:lnTo>
                    <a:pt x="384" y="728"/>
                  </a:lnTo>
                  <a:lnTo>
                    <a:pt x="400" y="653"/>
                  </a:lnTo>
                  <a:lnTo>
                    <a:pt x="429" y="584"/>
                  </a:lnTo>
                  <a:lnTo>
                    <a:pt x="470" y="522"/>
                  </a:lnTo>
                  <a:lnTo>
                    <a:pt x="522" y="470"/>
                  </a:lnTo>
                  <a:lnTo>
                    <a:pt x="584" y="429"/>
                  </a:lnTo>
                  <a:lnTo>
                    <a:pt x="653" y="400"/>
                  </a:lnTo>
                  <a:lnTo>
                    <a:pt x="728" y="384"/>
                  </a:lnTo>
                  <a:lnTo>
                    <a:pt x="767" y="383"/>
                  </a:lnTo>
                  <a:lnTo>
                    <a:pt x="800" y="384"/>
                  </a:lnTo>
                  <a:lnTo>
                    <a:pt x="863" y="396"/>
                  </a:lnTo>
                  <a:lnTo>
                    <a:pt x="922" y="416"/>
                  </a:lnTo>
                  <a:lnTo>
                    <a:pt x="976" y="446"/>
                  </a:lnTo>
                  <a:lnTo>
                    <a:pt x="1025" y="483"/>
                  </a:lnTo>
                  <a:lnTo>
                    <a:pt x="1066" y="528"/>
                  </a:lnTo>
                  <a:lnTo>
                    <a:pt x="1101" y="580"/>
                  </a:lnTo>
                  <a:lnTo>
                    <a:pt x="1127" y="636"/>
                  </a:lnTo>
                  <a:lnTo>
                    <a:pt x="1136" y="666"/>
                  </a:lnTo>
                  <a:lnTo>
                    <a:pt x="1097" y="718"/>
                  </a:lnTo>
                  <a:lnTo>
                    <a:pt x="1032" y="829"/>
                  </a:lnTo>
                  <a:lnTo>
                    <a:pt x="986" y="951"/>
                  </a:lnTo>
                  <a:lnTo>
                    <a:pt x="961" y="1083"/>
                  </a:lnTo>
                  <a:lnTo>
                    <a:pt x="958" y="1152"/>
                  </a:lnTo>
                  <a:lnTo>
                    <a:pt x="1343" y="1152"/>
                  </a:lnTo>
                  <a:lnTo>
                    <a:pt x="1344" y="1111"/>
                  </a:lnTo>
                  <a:lnTo>
                    <a:pt x="1360" y="1036"/>
                  </a:lnTo>
                  <a:lnTo>
                    <a:pt x="1389" y="969"/>
                  </a:lnTo>
                  <a:lnTo>
                    <a:pt x="1431" y="907"/>
                  </a:lnTo>
                  <a:lnTo>
                    <a:pt x="1483" y="855"/>
                  </a:lnTo>
                  <a:lnTo>
                    <a:pt x="1543" y="813"/>
                  </a:lnTo>
                  <a:lnTo>
                    <a:pt x="1612" y="784"/>
                  </a:lnTo>
                  <a:lnTo>
                    <a:pt x="1687" y="769"/>
                  </a:lnTo>
                  <a:lnTo>
                    <a:pt x="1727" y="767"/>
                  </a:lnTo>
                  <a:lnTo>
                    <a:pt x="1766" y="769"/>
                  </a:lnTo>
                  <a:lnTo>
                    <a:pt x="1841" y="784"/>
                  </a:lnTo>
                  <a:lnTo>
                    <a:pt x="1910" y="813"/>
                  </a:lnTo>
                  <a:lnTo>
                    <a:pt x="1971" y="855"/>
                  </a:lnTo>
                  <a:lnTo>
                    <a:pt x="2024" y="907"/>
                  </a:lnTo>
                  <a:lnTo>
                    <a:pt x="2064" y="969"/>
                  </a:lnTo>
                  <a:lnTo>
                    <a:pt x="2094" y="1036"/>
                  </a:lnTo>
                  <a:lnTo>
                    <a:pt x="2109" y="1111"/>
                  </a:lnTo>
                  <a:lnTo>
                    <a:pt x="2110" y="1152"/>
                  </a:lnTo>
                  <a:lnTo>
                    <a:pt x="2109" y="1191"/>
                  </a:lnTo>
                  <a:lnTo>
                    <a:pt x="2094" y="1265"/>
                  </a:lnTo>
                  <a:lnTo>
                    <a:pt x="2064" y="1335"/>
                  </a:lnTo>
                  <a:lnTo>
                    <a:pt x="2024" y="1396"/>
                  </a:lnTo>
                  <a:lnTo>
                    <a:pt x="1971" y="1448"/>
                  </a:lnTo>
                  <a:lnTo>
                    <a:pt x="1910" y="1490"/>
                  </a:lnTo>
                  <a:lnTo>
                    <a:pt x="1841" y="1519"/>
                  </a:lnTo>
                  <a:lnTo>
                    <a:pt x="1766" y="1533"/>
                  </a:lnTo>
                  <a:lnTo>
                    <a:pt x="1727" y="1535"/>
                  </a:lnTo>
                  <a:lnTo>
                    <a:pt x="1727" y="1919"/>
                  </a:lnTo>
                  <a:lnTo>
                    <a:pt x="1796" y="1918"/>
                  </a:lnTo>
                  <a:lnTo>
                    <a:pt x="1929" y="1892"/>
                  </a:lnTo>
                  <a:lnTo>
                    <a:pt x="2053" y="1846"/>
                  </a:lnTo>
                  <a:lnTo>
                    <a:pt x="2165" y="1778"/>
                  </a:lnTo>
                  <a:lnTo>
                    <a:pt x="2217" y="1738"/>
                  </a:lnTo>
                  <a:lnTo>
                    <a:pt x="2266" y="1749"/>
                  </a:lnTo>
                  <a:lnTo>
                    <a:pt x="2359" y="1784"/>
                  </a:lnTo>
                  <a:lnTo>
                    <a:pt x="2444" y="1834"/>
                  </a:lnTo>
                  <a:lnTo>
                    <a:pt x="2519" y="1898"/>
                  </a:lnTo>
                  <a:lnTo>
                    <a:pt x="2583" y="1973"/>
                  </a:lnTo>
                  <a:lnTo>
                    <a:pt x="2631" y="2057"/>
                  </a:lnTo>
                  <a:lnTo>
                    <a:pt x="2667" y="2151"/>
                  </a:lnTo>
                  <a:lnTo>
                    <a:pt x="2685" y="2250"/>
                  </a:lnTo>
                  <a:lnTo>
                    <a:pt x="2686" y="230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107" y="-1019"/>
              <a:ext cx="2943" cy="3968"/>
            </a:xfrm>
            <a:custGeom>
              <a:avLst/>
              <a:gdLst>
                <a:gd name="T0" fmla="*/ 6813 w 8831"/>
                <a:gd name="T1" fmla="*/ 706 h 11905"/>
                <a:gd name="T2" fmla="*/ 5808 w 8831"/>
                <a:gd name="T3" fmla="*/ 222 h 11905"/>
                <a:gd name="T4" fmla="*/ 4708 w 8831"/>
                <a:gd name="T5" fmla="*/ 9 h 11905"/>
                <a:gd name="T6" fmla="*/ 4263 w 8831"/>
                <a:gd name="T7" fmla="*/ 386 h 11905"/>
                <a:gd name="T8" fmla="*/ 5292 w 8831"/>
                <a:gd name="T9" fmla="*/ 478 h 11905"/>
                <a:gd name="T10" fmla="*/ 6250 w 8831"/>
                <a:gd name="T11" fmla="*/ 822 h 11905"/>
                <a:gd name="T12" fmla="*/ 7099 w 8831"/>
                <a:gd name="T13" fmla="*/ 1406 h 11905"/>
                <a:gd name="T14" fmla="*/ 7661 w 8831"/>
                <a:gd name="T15" fmla="*/ 2020 h 11905"/>
                <a:gd name="T16" fmla="*/ 8159 w 8831"/>
                <a:gd name="T17" fmla="*/ 2908 h 11905"/>
                <a:gd name="T18" fmla="*/ 8415 w 8831"/>
                <a:gd name="T19" fmla="*/ 3896 h 11905"/>
                <a:gd name="T20" fmla="*/ 8431 w 8831"/>
                <a:gd name="T21" fmla="*/ 4794 h 11905"/>
                <a:gd name="T22" fmla="*/ 8129 w 8831"/>
                <a:gd name="T23" fmla="*/ 5992 h 11905"/>
                <a:gd name="T24" fmla="*/ 7482 w 8831"/>
                <a:gd name="T25" fmla="*/ 7035 h 11905"/>
                <a:gd name="T26" fmla="*/ 6642 w 8831"/>
                <a:gd name="T27" fmla="*/ 7778 h 11905"/>
                <a:gd name="T28" fmla="*/ 6076 w 8831"/>
                <a:gd name="T29" fmla="*/ 8309 h 11905"/>
                <a:gd name="T30" fmla="*/ 3051 w 8831"/>
                <a:gd name="T31" fmla="*/ 8832 h 11905"/>
                <a:gd name="T32" fmla="*/ 2637 w 8831"/>
                <a:gd name="T33" fmla="*/ 8171 h 11905"/>
                <a:gd name="T34" fmla="*/ 2070 w 8831"/>
                <a:gd name="T35" fmla="*/ 7696 h 11905"/>
                <a:gd name="T36" fmla="*/ 1162 w 8831"/>
                <a:gd name="T37" fmla="*/ 6799 h 11905"/>
                <a:gd name="T38" fmla="*/ 586 w 8831"/>
                <a:gd name="T39" fmla="*/ 5681 h 11905"/>
                <a:gd name="T40" fmla="*/ 384 w 8831"/>
                <a:gd name="T41" fmla="*/ 4420 h 11905"/>
                <a:gd name="T42" fmla="*/ 36 w 8831"/>
                <a:gd name="T43" fmla="*/ 4986 h 11905"/>
                <a:gd name="T44" fmla="*/ 426 w 8831"/>
                <a:gd name="T45" fmla="*/ 6315 h 11905"/>
                <a:gd name="T46" fmla="*/ 1208 w 8831"/>
                <a:gd name="T47" fmla="*/ 7453 h 11905"/>
                <a:gd name="T48" fmla="*/ 2018 w 8831"/>
                <a:gd name="T49" fmla="*/ 8125 h 11905"/>
                <a:gd name="T50" fmla="*/ 2463 w 8831"/>
                <a:gd name="T51" fmla="*/ 8566 h 11905"/>
                <a:gd name="T52" fmla="*/ 2112 w 8831"/>
                <a:gd name="T53" fmla="*/ 9217 h 11905"/>
                <a:gd name="T54" fmla="*/ 2496 w 8831"/>
                <a:gd name="T55" fmla="*/ 9601 h 11905"/>
                <a:gd name="T56" fmla="*/ 2889 w 8831"/>
                <a:gd name="T57" fmla="*/ 10618 h 11905"/>
                <a:gd name="T58" fmla="*/ 3015 w 8831"/>
                <a:gd name="T59" fmla="*/ 10745 h 11905"/>
                <a:gd name="T60" fmla="*/ 3277 w 8831"/>
                <a:gd name="T61" fmla="*/ 10928 h 11905"/>
                <a:gd name="T62" fmla="*/ 3493 w 8831"/>
                <a:gd name="T63" fmla="*/ 11442 h 11905"/>
                <a:gd name="T64" fmla="*/ 3917 w 8831"/>
                <a:gd name="T65" fmla="*/ 11792 h 11905"/>
                <a:gd name="T66" fmla="*/ 4416 w 8831"/>
                <a:gd name="T67" fmla="*/ 11905 h 11905"/>
                <a:gd name="T68" fmla="*/ 4915 w 8831"/>
                <a:gd name="T69" fmla="*/ 11792 h 11905"/>
                <a:gd name="T70" fmla="*/ 5340 w 8831"/>
                <a:gd name="T71" fmla="*/ 11442 h 11905"/>
                <a:gd name="T72" fmla="*/ 5554 w 8831"/>
                <a:gd name="T73" fmla="*/ 10928 h 11905"/>
                <a:gd name="T74" fmla="*/ 5817 w 8831"/>
                <a:gd name="T75" fmla="*/ 10745 h 11905"/>
                <a:gd name="T76" fmla="*/ 5943 w 8831"/>
                <a:gd name="T77" fmla="*/ 10618 h 11905"/>
                <a:gd name="T78" fmla="*/ 6336 w 8831"/>
                <a:gd name="T79" fmla="*/ 9601 h 11905"/>
                <a:gd name="T80" fmla="*/ 6719 w 8831"/>
                <a:gd name="T81" fmla="*/ 9217 h 11905"/>
                <a:gd name="T82" fmla="*/ 6359 w 8831"/>
                <a:gd name="T83" fmla="*/ 8569 h 11905"/>
                <a:gd name="T84" fmla="*/ 6801 w 8831"/>
                <a:gd name="T85" fmla="*/ 8134 h 11905"/>
                <a:gd name="T86" fmla="*/ 7592 w 8831"/>
                <a:gd name="T87" fmla="*/ 7484 h 11905"/>
                <a:gd name="T88" fmla="*/ 8369 w 8831"/>
                <a:gd name="T89" fmla="*/ 6387 h 11905"/>
                <a:gd name="T90" fmla="*/ 8778 w 8831"/>
                <a:gd name="T91" fmla="*/ 5102 h 11905"/>
                <a:gd name="T92" fmla="*/ 8818 w 8831"/>
                <a:gd name="T93" fmla="*/ 4077 h 11905"/>
                <a:gd name="T94" fmla="*/ 8590 w 8831"/>
                <a:gd name="T95" fmla="*/ 2977 h 11905"/>
                <a:gd name="T96" fmla="*/ 8094 w 8831"/>
                <a:gd name="T97" fmla="*/ 1973 h 11905"/>
                <a:gd name="T98" fmla="*/ 7439 w 8831"/>
                <a:gd name="T99" fmla="*/ 1198 h 11905"/>
                <a:gd name="T100" fmla="*/ 4152 w 8831"/>
                <a:gd name="T101" fmla="*/ 11475 h 11905"/>
                <a:gd name="T102" fmla="*/ 3848 w 8831"/>
                <a:gd name="T103" fmla="*/ 11269 h 11905"/>
                <a:gd name="T104" fmla="*/ 3673 w 8831"/>
                <a:gd name="T105" fmla="*/ 10945 h 11905"/>
                <a:gd name="T106" fmla="*/ 5183 w 8831"/>
                <a:gd name="T107" fmla="*/ 10792 h 11905"/>
                <a:gd name="T108" fmla="*/ 5074 w 8831"/>
                <a:gd name="T109" fmla="*/ 11151 h 11905"/>
                <a:gd name="T110" fmla="*/ 4814 w 8831"/>
                <a:gd name="T111" fmla="*/ 11410 h 11905"/>
                <a:gd name="T112" fmla="*/ 4456 w 8831"/>
                <a:gd name="T113" fmla="*/ 11521 h 11905"/>
                <a:gd name="T114" fmla="*/ 5567 w 8831"/>
                <a:gd name="T115" fmla="*/ 9984 h 11905"/>
                <a:gd name="T116" fmla="*/ 3206 w 8831"/>
                <a:gd name="T117" fmla="*/ 9310 h 11905"/>
                <a:gd name="T118" fmla="*/ 5582 w 8831"/>
                <a:gd name="T119" fmla="*/ 9601 h 11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831" h="11905">
                  <a:moveTo>
                    <a:pt x="7439" y="1198"/>
                  </a:moveTo>
                  <a:lnTo>
                    <a:pt x="7354" y="1119"/>
                  </a:lnTo>
                  <a:lnTo>
                    <a:pt x="7180" y="971"/>
                  </a:lnTo>
                  <a:lnTo>
                    <a:pt x="7000" y="832"/>
                  </a:lnTo>
                  <a:lnTo>
                    <a:pt x="6813" y="706"/>
                  </a:lnTo>
                  <a:lnTo>
                    <a:pt x="6621" y="588"/>
                  </a:lnTo>
                  <a:lnTo>
                    <a:pt x="6424" y="480"/>
                  </a:lnTo>
                  <a:lnTo>
                    <a:pt x="6223" y="383"/>
                  </a:lnTo>
                  <a:lnTo>
                    <a:pt x="6017" y="297"/>
                  </a:lnTo>
                  <a:lnTo>
                    <a:pt x="5808" y="222"/>
                  </a:lnTo>
                  <a:lnTo>
                    <a:pt x="5593" y="157"/>
                  </a:lnTo>
                  <a:lnTo>
                    <a:pt x="5376" y="102"/>
                  </a:lnTo>
                  <a:lnTo>
                    <a:pt x="5156" y="60"/>
                  </a:lnTo>
                  <a:lnTo>
                    <a:pt x="4933" y="29"/>
                  </a:lnTo>
                  <a:lnTo>
                    <a:pt x="4708" y="9"/>
                  </a:lnTo>
                  <a:lnTo>
                    <a:pt x="4479" y="0"/>
                  </a:lnTo>
                  <a:lnTo>
                    <a:pt x="4250" y="3"/>
                  </a:lnTo>
                  <a:lnTo>
                    <a:pt x="4135" y="9"/>
                  </a:lnTo>
                  <a:lnTo>
                    <a:pt x="4158" y="392"/>
                  </a:lnTo>
                  <a:lnTo>
                    <a:pt x="4263" y="386"/>
                  </a:lnTo>
                  <a:lnTo>
                    <a:pt x="4473" y="385"/>
                  </a:lnTo>
                  <a:lnTo>
                    <a:pt x="4682" y="392"/>
                  </a:lnTo>
                  <a:lnTo>
                    <a:pt x="4888" y="410"/>
                  </a:lnTo>
                  <a:lnTo>
                    <a:pt x="5091" y="439"/>
                  </a:lnTo>
                  <a:lnTo>
                    <a:pt x="5292" y="478"/>
                  </a:lnTo>
                  <a:lnTo>
                    <a:pt x="5491" y="527"/>
                  </a:lnTo>
                  <a:lnTo>
                    <a:pt x="5686" y="586"/>
                  </a:lnTo>
                  <a:lnTo>
                    <a:pt x="5878" y="655"/>
                  </a:lnTo>
                  <a:lnTo>
                    <a:pt x="6066" y="734"/>
                  </a:lnTo>
                  <a:lnTo>
                    <a:pt x="6250" y="822"/>
                  </a:lnTo>
                  <a:lnTo>
                    <a:pt x="6430" y="920"/>
                  </a:lnTo>
                  <a:lnTo>
                    <a:pt x="6604" y="1028"/>
                  </a:lnTo>
                  <a:lnTo>
                    <a:pt x="6774" y="1145"/>
                  </a:lnTo>
                  <a:lnTo>
                    <a:pt x="6940" y="1270"/>
                  </a:lnTo>
                  <a:lnTo>
                    <a:pt x="7099" y="1406"/>
                  </a:lnTo>
                  <a:lnTo>
                    <a:pt x="7176" y="1478"/>
                  </a:lnTo>
                  <a:lnTo>
                    <a:pt x="7252" y="1550"/>
                  </a:lnTo>
                  <a:lnTo>
                    <a:pt x="7397" y="1701"/>
                  </a:lnTo>
                  <a:lnTo>
                    <a:pt x="7534" y="1858"/>
                  </a:lnTo>
                  <a:lnTo>
                    <a:pt x="7661" y="2020"/>
                  </a:lnTo>
                  <a:lnTo>
                    <a:pt x="7779" y="2188"/>
                  </a:lnTo>
                  <a:lnTo>
                    <a:pt x="7888" y="2360"/>
                  </a:lnTo>
                  <a:lnTo>
                    <a:pt x="7988" y="2539"/>
                  </a:lnTo>
                  <a:lnTo>
                    <a:pt x="8078" y="2722"/>
                  </a:lnTo>
                  <a:lnTo>
                    <a:pt x="8159" y="2908"/>
                  </a:lnTo>
                  <a:lnTo>
                    <a:pt x="8230" y="3099"/>
                  </a:lnTo>
                  <a:lnTo>
                    <a:pt x="8292" y="3294"/>
                  </a:lnTo>
                  <a:lnTo>
                    <a:pt x="8342" y="3491"/>
                  </a:lnTo>
                  <a:lnTo>
                    <a:pt x="8384" y="3692"/>
                  </a:lnTo>
                  <a:lnTo>
                    <a:pt x="8415" y="3896"/>
                  </a:lnTo>
                  <a:lnTo>
                    <a:pt x="8435" y="4103"/>
                  </a:lnTo>
                  <a:lnTo>
                    <a:pt x="8447" y="4312"/>
                  </a:lnTo>
                  <a:lnTo>
                    <a:pt x="8447" y="4417"/>
                  </a:lnTo>
                  <a:lnTo>
                    <a:pt x="8446" y="4544"/>
                  </a:lnTo>
                  <a:lnTo>
                    <a:pt x="8431" y="4794"/>
                  </a:lnTo>
                  <a:lnTo>
                    <a:pt x="8400" y="5043"/>
                  </a:lnTo>
                  <a:lnTo>
                    <a:pt x="8353" y="5288"/>
                  </a:lnTo>
                  <a:lnTo>
                    <a:pt x="8293" y="5527"/>
                  </a:lnTo>
                  <a:lnTo>
                    <a:pt x="8218" y="5763"/>
                  </a:lnTo>
                  <a:lnTo>
                    <a:pt x="8129" y="5992"/>
                  </a:lnTo>
                  <a:lnTo>
                    <a:pt x="8025" y="6216"/>
                  </a:lnTo>
                  <a:lnTo>
                    <a:pt x="7909" y="6432"/>
                  </a:lnTo>
                  <a:lnTo>
                    <a:pt x="7779" y="6642"/>
                  </a:lnTo>
                  <a:lnTo>
                    <a:pt x="7638" y="6842"/>
                  </a:lnTo>
                  <a:lnTo>
                    <a:pt x="7482" y="7035"/>
                  </a:lnTo>
                  <a:lnTo>
                    <a:pt x="7315" y="7218"/>
                  </a:lnTo>
                  <a:lnTo>
                    <a:pt x="7137" y="7392"/>
                  </a:lnTo>
                  <a:lnTo>
                    <a:pt x="6947" y="7555"/>
                  </a:lnTo>
                  <a:lnTo>
                    <a:pt x="6747" y="7708"/>
                  </a:lnTo>
                  <a:lnTo>
                    <a:pt x="6642" y="7778"/>
                  </a:lnTo>
                  <a:lnTo>
                    <a:pt x="6568" y="7827"/>
                  </a:lnTo>
                  <a:lnTo>
                    <a:pt x="6431" y="7935"/>
                  </a:lnTo>
                  <a:lnTo>
                    <a:pt x="6303" y="8052"/>
                  </a:lnTo>
                  <a:lnTo>
                    <a:pt x="6184" y="8177"/>
                  </a:lnTo>
                  <a:lnTo>
                    <a:pt x="6076" y="8309"/>
                  </a:lnTo>
                  <a:lnTo>
                    <a:pt x="5976" y="8451"/>
                  </a:lnTo>
                  <a:lnTo>
                    <a:pt x="5887" y="8599"/>
                  </a:lnTo>
                  <a:lnTo>
                    <a:pt x="5808" y="8753"/>
                  </a:lnTo>
                  <a:lnTo>
                    <a:pt x="5773" y="8832"/>
                  </a:lnTo>
                  <a:lnTo>
                    <a:pt x="3051" y="8832"/>
                  </a:lnTo>
                  <a:lnTo>
                    <a:pt x="3016" y="8753"/>
                  </a:lnTo>
                  <a:lnTo>
                    <a:pt x="2936" y="8597"/>
                  </a:lnTo>
                  <a:lnTo>
                    <a:pt x="2846" y="8448"/>
                  </a:lnTo>
                  <a:lnTo>
                    <a:pt x="2747" y="8307"/>
                  </a:lnTo>
                  <a:lnTo>
                    <a:pt x="2637" y="8171"/>
                  </a:lnTo>
                  <a:lnTo>
                    <a:pt x="2518" y="8046"/>
                  </a:lnTo>
                  <a:lnTo>
                    <a:pt x="2390" y="7928"/>
                  </a:lnTo>
                  <a:lnTo>
                    <a:pt x="2252" y="7820"/>
                  </a:lnTo>
                  <a:lnTo>
                    <a:pt x="2180" y="7771"/>
                  </a:lnTo>
                  <a:lnTo>
                    <a:pt x="2070" y="7696"/>
                  </a:lnTo>
                  <a:lnTo>
                    <a:pt x="1864" y="7538"/>
                  </a:lnTo>
                  <a:lnTo>
                    <a:pt x="1670" y="7369"/>
                  </a:lnTo>
                  <a:lnTo>
                    <a:pt x="1487" y="7189"/>
                  </a:lnTo>
                  <a:lnTo>
                    <a:pt x="1317" y="6999"/>
                  </a:lnTo>
                  <a:lnTo>
                    <a:pt x="1162" y="6799"/>
                  </a:lnTo>
                  <a:lnTo>
                    <a:pt x="1018" y="6590"/>
                  </a:lnTo>
                  <a:lnTo>
                    <a:pt x="888" y="6374"/>
                  </a:lnTo>
                  <a:lnTo>
                    <a:pt x="773" y="6149"/>
                  </a:lnTo>
                  <a:lnTo>
                    <a:pt x="672" y="5919"/>
                  </a:lnTo>
                  <a:lnTo>
                    <a:pt x="586" y="5681"/>
                  </a:lnTo>
                  <a:lnTo>
                    <a:pt x="514" y="5438"/>
                  </a:lnTo>
                  <a:lnTo>
                    <a:pt x="458" y="5189"/>
                  </a:lnTo>
                  <a:lnTo>
                    <a:pt x="417" y="4935"/>
                  </a:lnTo>
                  <a:lnTo>
                    <a:pt x="393" y="4679"/>
                  </a:lnTo>
                  <a:lnTo>
                    <a:pt x="384" y="4420"/>
                  </a:lnTo>
                  <a:lnTo>
                    <a:pt x="387" y="4287"/>
                  </a:lnTo>
                  <a:lnTo>
                    <a:pt x="3" y="4276"/>
                  </a:lnTo>
                  <a:lnTo>
                    <a:pt x="0" y="4420"/>
                  </a:lnTo>
                  <a:lnTo>
                    <a:pt x="10" y="4705"/>
                  </a:lnTo>
                  <a:lnTo>
                    <a:pt x="36" y="4986"/>
                  </a:lnTo>
                  <a:lnTo>
                    <a:pt x="80" y="5262"/>
                  </a:lnTo>
                  <a:lnTo>
                    <a:pt x="142" y="5534"/>
                  </a:lnTo>
                  <a:lnTo>
                    <a:pt x="220" y="5801"/>
                  </a:lnTo>
                  <a:lnTo>
                    <a:pt x="315" y="6061"/>
                  </a:lnTo>
                  <a:lnTo>
                    <a:pt x="426" y="6315"/>
                  </a:lnTo>
                  <a:lnTo>
                    <a:pt x="553" y="6560"/>
                  </a:lnTo>
                  <a:lnTo>
                    <a:pt x="694" y="6797"/>
                  </a:lnTo>
                  <a:lnTo>
                    <a:pt x="851" y="7026"/>
                  </a:lnTo>
                  <a:lnTo>
                    <a:pt x="1022" y="7244"/>
                  </a:lnTo>
                  <a:lnTo>
                    <a:pt x="1208" y="7453"/>
                  </a:lnTo>
                  <a:lnTo>
                    <a:pt x="1408" y="7650"/>
                  </a:lnTo>
                  <a:lnTo>
                    <a:pt x="1621" y="7836"/>
                  </a:lnTo>
                  <a:lnTo>
                    <a:pt x="1847" y="8008"/>
                  </a:lnTo>
                  <a:lnTo>
                    <a:pt x="1967" y="8089"/>
                  </a:lnTo>
                  <a:lnTo>
                    <a:pt x="2018" y="8125"/>
                  </a:lnTo>
                  <a:lnTo>
                    <a:pt x="2119" y="8201"/>
                  </a:lnTo>
                  <a:lnTo>
                    <a:pt x="2214" y="8285"/>
                  </a:lnTo>
                  <a:lnTo>
                    <a:pt x="2302" y="8373"/>
                  </a:lnTo>
                  <a:lnTo>
                    <a:pt x="2386" y="8468"/>
                  </a:lnTo>
                  <a:lnTo>
                    <a:pt x="2463" y="8566"/>
                  </a:lnTo>
                  <a:lnTo>
                    <a:pt x="2535" y="8669"/>
                  </a:lnTo>
                  <a:lnTo>
                    <a:pt x="2600" y="8778"/>
                  </a:lnTo>
                  <a:lnTo>
                    <a:pt x="2630" y="8832"/>
                  </a:lnTo>
                  <a:lnTo>
                    <a:pt x="2112" y="8832"/>
                  </a:lnTo>
                  <a:lnTo>
                    <a:pt x="2112" y="9217"/>
                  </a:lnTo>
                  <a:lnTo>
                    <a:pt x="2783" y="9217"/>
                  </a:lnTo>
                  <a:lnTo>
                    <a:pt x="2810" y="9310"/>
                  </a:lnTo>
                  <a:lnTo>
                    <a:pt x="2852" y="9502"/>
                  </a:lnTo>
                  <a:lnTo>
                    <a:pt x="2865" y="9601"/>
                  </a:lnTo>
                  <a:lnTo>
                    <a:pt x="2496" y="9601"/>
                  </a:lnTo>
                  <a:lnTo>
                    <a:pt x="2496" y="9984"/>
                  </a:lnTo>
                  <a:lnTo>
                    <a:pt x="2881" y="9984"/>
                  </a:lnTo>
                  <a:lnTo>
                    <a:pt x="2881" y="10560"/>
                  </a:lnTo>
                  <a:lnTo>
                    <a:pt x="2881" y="10581"/>
                  </a:lnTo>
                  <a:lnTo>
                    <a:pt x="2889" y="10618"/>
                  </a:lnTo>
                  <a:lnTo>
                    <a:pt x="2904" y="10653"/>
                  </a:lnTo>
                  <a:lnTo>
                    <a:pt x="2924" y="10683"/>
                  </a:lnTo>
                  <a:lnTo>
                    <a:pt x="2950" y="10709"/>
                  </a:lnTo>
                  <a:lnTo>
                    <a:pt x="2980" y="10730"/>
                  </a:lnTo>
                  <a:lnTo>
                    <a:pt x="3015" y="10745"/>
                  </a:lnTo>
                  <a:lnTo>
                    <a:pt x="3052" y="10752"/>
                  </a:lnTo>
                  <a:lnTo>
                    <a:pt x="3072" y="10753"/>
                  </a:lnTo>
                  <a:lnTo>
                    <a:pt x="3264" y="10753"/>
                  </a:lnTo>
                  <a:lnTo>
                    <a:pt x="3265" y="10812"/>
                  </a:lnTo>
                  <a:lnTo>
                    <a:pt x="3277" y="10928"/>
                  </a:lnTo>
                  <a:lnTo>
                    <a:pt x="3300" y="11041"/>
                  </a:lnTo>
                  <a:lnTo>
                    <a:pt x="3334" y="11149"/>
                  </a:lnTo>
                  <a:lnTo>
                    <a:pt x="3378" y="11252"/>
                  </a:lnTo>
                  <a:lnTo>
                    <a:pt x="3431" y="11350"/>
                  </a:lnTo>
                  <a:lnTo>
                    <a:pt x="3493" y="11442"/>
                  </a:lnTo>
                  <a:lnTo>
                    <a:pt x="3563" y="11528"/>
                  </a:lnTo>
                  <a:lnTo>
                    <a:pt x="3642" y="11606"/>
                  </a:lnTo>
                  <a:lnTo>
                    <a:pt x="3727" y="11676"/>
                  </a:lnTo>
                  <a:lnTo>
                    <a:pt x="3820" y="11738"/>
                  </a:lnTo>
                  <a:lnTo>
                    <a:pt x="3917" y="11792"/>
                  </a:lnTo>
                  <a:lnTo>
                    <a:pt x="4020" y="11835"/>
                  </a:lnTo>
                  <a:lnTo>
                    <a:pt x="4129" y="11869"/>
                  </a:lnTo>
                  <a:lnTo>
                    <a:pt x="4241" y="11892"/>
                  </a:lnTo>
                  <a:lnTo>
                    <a:pt x="4357" y="11904"/>
                  </a:lnTo>
                  <a:lnTo>
                    <a:pt x="4416" y="11905"/>
                  </a:lnTo>
                  <a:lnTo>
                    <a:pt x="4476" y="11904"/>
                  </a:lnTo>
                  <a:lnTo>
                    <a:pt x="4591" y="11892"/>
                  </a:lnTo>
                  <a:lnTo>
                    <a:pt x="4704" y="11869"/>
                  </a:lnTo>
                  <a:lnTo>
                    <a:pt x="4812" y="11835"/>
                  </a:lnTo>
                  <a:lnTo>
                    <a:pt x="4915" y="11792"/>
                  </a:lnTo>
                  <a:lnTo>
                    <a:pt x="5013" y="11738"/>
                  </a:lnTo>
                  <a:lnTo>
                    <a:pt x="5105" y="11676"/>
                  </a:lnTo>
                  <a:lnTo>
                    <a:pt x="5190" y="11606"/>
                  </a:lnTo>
                  <a:lnTo>
                    <a:pt x="5269" y="11528"/>
                  </a:lnTo>
                  <a:lnTo>
                    <a:pt x="5340" y="11442"/>
                  </a:lnTo>
                  <a:lnTo>
                    <a:pt x="5402" y="11350"/>
                  </a:lnTo>
                  <a:lnTo>
                    <a:pt x="5455" y="11252"/>
                  </a:lnTo>
                  <a:lnTo>
                    <a:pt x="5498" y="11149"/>
                  </a:lnTo>
                  <a:lnTo>
                    <a:pt x="5531" y="11041"/>
                  </a:lnTo>
                  <a:lnTo>
                    <a:pt x="5554" y="10928"/>
                  </a:lnTo>
                  <a:lnTo>
                    <a:pt x="5567" y="10812"/>
                  </a:lnTo>
                  <a:lnTo>
                    <a:pt x="5567" y="10753"/>
                  </a:lnTo>
                  <a:lnTo>
                    <a:pt x="5760" y="10753"/>
                  </a:lnTo>
                  <a:lnTo>
                    <a:pt x="5779" y="10752"/>
                  </a:lnTo>
                  <a:lnTo>
                    <a:pt x="5817" y="10745"/>
                  </a:lnTo>
                  <a:lnTo>
                    <a:pt x="5851" y="10730"/>
                  </a:lnTo>
                  <a:lnTo>
                    <a:pt x="5883" y="10709"/>
                  </a:lnTo>
                  <a:lnTo>
                    <a:pt x="5909" y="10683"/>
                  </a:lnTo>
                  <a:lnTo>
                    <a:pt x="5929" y="10653"/>
                  </a:lnTo>
                  <a:lnTo>
                    <a:pt x="5943" y="10618"/>
                  </a:lnTo>
                  <a:lnTo>
                    <a:pt x="5952" y="10581"/>
                  </a:lnTo>
                  <a:lnTo>
                    <a:pt x="5952" y="10560"/>
                  </a:lnTo>
                  <a:lnTo>
                    <a:pt x="5952" y="9984"/>
                  </a:lnTo>
                  <a:lnTo>
                    <a:pt x="6336" y="9984"/>
                  </a:lnTo>
                  <a:lnTo>
                    <a:pt x="6336" y="9601"/>
                  </a:lnTo>
                  <a:lnTo>
                    <a:pt x="5965" y="9601"/>
                  </a:lnTo>
                  <a:lnTo>
                    <a:pt x="5978" y="9502"/>
                  </a:lnTo>
                  <a:lnTo>
                    <a:pt x="6017" y="9310"/>
                  </a:lnTo>
                  <a:lnTo>
                    <a:pt x="6043" y="9217"/>
                  </a:lnTo>
                  <a:lnTo>
                    <a:pt x="6719" y="9217"/>
                  </a:lnTo>
                  <a:lnTo>
                    <a:pt x="6719" y="8832"/>
                  </a:lnTo>
                  <a:lnTo>
                    <a:pt x="6194" y="8832"/>
                  </a:lnTo>
                  <a:lnTo>
                    <a:pt x="6224" y="8778"/>
                  </a:lnTo>
                  <a:lnTo>
                    <a:pt x="6287" y="8671"/>
                  </a:lnTo>
                  <a:lnTo>
                    <a:pt x="6359" y="8569"/>
                  </a:lnTo>
                  <a:lnTo>
                    <a:pt x="6436" y="8471"/>
                  </a:lnTo>
                  <a:lnTo>
                    <a:pt x="6518" y="8379"/>
                  </a:lnTo>
                  <a:lnTo>
                    <a:pt x="6607" y="8292"/>
                  </a:lnTo>
                  <a:lnTo>
                    <a:pt x="6701" y="8210"/>
                  </a:lnTo>
                  <a:lnTo>
                    <a:pt x="6801" y="8134"/>
                  </a:lnTo>
                  <a:lnTo>
                    <a:pt x="6853" y="8099"/>
                  </a:lnTo>
                  <a:lnTo>
                    <a:pt x="6968" y="8020"/>
                  </a:lnTo>
                  <a:lnTo>
                    <a:pt x="7189" y="7853"/>
                  </a:lnTo>
                  <a:lnTo>
                    <a:pt x="7397" y="7674"/>
                  </a:lnTo>
                  <a:lnTo>
                    <a:pt x="7592" y="7484"/>
                  </a:lnTo>
                  <a:lnTo>
                    <a:pt x="7775" y="7284"/>
                  </a:lnTo>
                  <a:lnTo>
                    <a:pt x="7945" y="7072"/>
                  </a:lnTo>
                  <a:lnTo>
                    <a:pt x="8100" y="6854"/>
                  </a:lnTo>
                  <a:lnTo>
                    <a:pt x="8243" y="6625"/>
                  </a:lnTo>
                  <a:lnTo>
                    <a:pt x="8369" y="6387"/>
                  </a:lnTo>
                  <a:lnTo>
                    <a:pt x="8482" y="6142"/>
                  </a:lnTo>
                  <a:lnTo>
                    <a:pt x="8579" y="5892"/>
                  </a:lnTo>
                  <a:lnTo>
                    <a:pt x="8662" y="5634"/>
                  </a:lnTo>
                  <a:lnTo>
                    <a:pt x="8728" y="5370"/>
                  </a:lnTo>
                  <a:lnTo>
                    <a:pt x="8778" y="5102"/>
                  </a:lnTo>
                  <a:lnTo>
                    <a:pt x="8813" y="4830"/>
                  </a:lnTo>
                  <a:lnTo>
                    <a:pt x="8830" y="4555"/>
                  </a:lnTo>
                  <a:lnTo>
                    <a:pt x="8831" y="4417"/>
                  </a:lnTo>
                  <a:lnTo>
                    <a:pt x="8830" y="4303"/>
                  </a:lnTo>
                  <a:lnTo>
                    <a:pt x="8818" y="4077"/>
                  </a:lnTo>
                  <a:lnTo>
                    <a:pt x="8795" y="3851"/>
                  </a:lnTo>
                  <a:lnTo>
                    <a:pt x="8761" y="3629"/>
                  </a:lnTo>
                  <a:lnTo>
                    <a:pt x="8715" y="3409"/>
                  </a:lnTo>
                  <a:lnTo>
                    <a:pt x="8657" y="3191"/>
                  </a:lnTo>
                  <a:lnTo>
                    <a:pt x="8590" y="2977"/>
                  </a:lnTo>
                  <a:lnTo>
                    <a:pt x="8510" y="2766"/>
                  </a:lnTo>
                  <a:lnTo>
                    <a:pt x="8421" y="2561"/>
                  </a:lnTo>
                  <a:lnTo>
                    <a:pt x="8322" y="2360"/>
                  </a:lnTo>
                  <a:lnTo>
                    <a:pt x="8212" y="2164"/>
                  </a:lnTo>
                  <a:lnTo>
                    <a:pt x="8094" y="1973"/>
                  </a:lnTo>
                  <a:lnTo>
                    <a:pt x="7965" y="1789"/>
                  </a:lnTo>
                  <a:lnTo>
                    <a:pt x="7826" y="1611"/>
                  </a:lnTo>
                  <a:lnTo>
                    <a:pt x="7678" y="1440"/>
                  </a:lnTo>
                  <a:lnTo>
                    <a:pt x="7521" y="1276"/>
                  </a:lnTo>
                  <a:lnTo>
                    <a:pt x="7439" y="1198"/>
                  </a:lnTo>
                  <a:close/>
                  <a:moveTo>
                    <a:pt x="4416" y="11521"/>
                  </a:moveTo>
                  <a:lnTo>
                    <a:pt x="4377" y="11521"/>
                  </a:lnTo>
                  <a:lnTo>
                    <a:pt x="4299" y="11512"/>
                  </a:lnTo>
                  <a:lnTo>
                    <a:pt x="4224" y="11496"/>
                  </a:lnTo>
                  <a:lnTo>
                    <a:pt x="4152" y="11475"/>
                  </a:lnTo>
                  <a:lnTo>
                    <a:pt x="4083" y="11446"/>
                  </a:lnTo>
                  <a:lnTo>
                    <a:pt x="4018" y="11410"/>
                  </a:lnTo>
                  <a:lnTo>
                    <a:pt x="3956" y="11368"/>
                  </a:lnTo>
                  <a:lnTo>
                    <a:pt x="3900" y="11321"/>
                  </a:lnTo>
                  <a:lnTo>
                    <a:pt x="3848" y="11269"/>
                  </a:lnTo>
                  <a:lnTo>
                    <a:pt x="3801" y="11213"/>
                  </a:lnTo>
                  <a:lnTo>
                    <a:pt x="3759" y="11151"/>
                  </a:lnTo>
                  <a:lnTo>
                    <a:pt x="3725" y="11086"/>
                  </a:lnTo>
                  <a:lnTo>
                    <a:pt x="3694" y="11017"/>
                  </a:lnTo>
                  <a:lnTo>
                    <a:pt x="3673" y="10945"/>
                  </a:lnTo>
                  <a:lnTo>
                    <a:pt x="3657" y="10870"/>
                  </a:lnTo>
                  <a:lnTo>
                    <a:pt x="3650" y="10792"/>
                  </a:lnTo>
                  <a:lnTo>
                    <a:pt x="3648" y="10753"/>
                  </a:lnTo>
                  <a:lnTo>
                    <a:pt x="5184" y="10753"/>
                  </a:lnTo>
                  <a:lnTo>
                    <a:pt x="5183" y="10792"/>
                  </a:lnTo>
                  <a:lnTo>
                    <a:pt x="5176" y="10870"/>
                  </a:lnTo>
                  <a:lnTo>
                    <a:pt x="5160" y="10945"/>
                  </a:lnTo>
                  <a:lnTo>
                    <a:pt x="5138" y="11017"/>
                  </a:lnTo>
                  <a:lnTo>
                    <a:pt x="5108" y="11086"/>
                  </a:lnTo>
                  <a:lnTo>
                    <a:pt x="5074" y="11151"/>
                  </a:lnTo>
                  <a:lnTo>
                    <a:pt x="5032" y="11213"/>
                  </a:lnTo>
                  <a:lnTo>
                    <a:pt x="4984" y="11269"/>
                  </a:lnTo>
                  <a:lnTo>
                    <a:pt x="4933" y="11321"/>
                  </a:lnTo>
                  <a:lnTo>
                    <a:pt x="4875" y="11368"/>
                  </a:lnTo>
                  <a:lnTo>
                    <a:pt x="4814" y="11410"/>
                  </a:lnTo>
                  <a:lnTo>
                    <a:pt x="4750" y="11446"/>
                  </a:lnTo>
                  <a:lnTo>
                    <a:pt x="4681" y="11475"/>
                  </a:lnTo>
                  <a:lnTo>
                    <a:pt x="4609" y="11496"/>
                  </a:lnTo>
                  <a:lnTo>
                    <a:pt x="4534" y="11512"/>
                  </a:lnTo>
                  <a:lnTo>
                    <a:pt x="4456" y="11521"/>
                  </a:lnTo>
                  <a:lnTo>
                    <a:pt x="4416" y="11521"/>
                  </a:lnTo>
                  <a:close/>
                  <a:moveTo>
                    <a:pt x="5567" y="10369"/>
                  </a:moveTo>
                  <a:lnTo>
                    <a:pt x="3264" y="10369"/>
                  </a:lnTo>
                  <a:lnTo>
                    <a:pt x="3264" y="9984"/>
                  </a:lnTo>
                  <a:lnTo>
                    <a:pt x="5567" y="9984"/>
                  </a:lnTo>
                  <a:lnTo>
                    <a:pt x="5567" y="10369"/>
                  </a:lnTo>
                  <a:close/>
                  <a:moveTo>
                    <a:pt x="5582" y="9601"/>
                  </a:moveTo>
                  <a:lnTo>
                    <a:pt x="3249" y="9601"/>
                  </a:lnTo>
                  <a:lnTo>
                    <a:pt x="3238" y="9503"/>
                  </a:lnTo>
                  <a:lnTo>
                    <a:pt x="3206" y="9310"/>
                  </a:lnTo>
                  <a:lnTo>
                    <a:pt x="3185" y="9217"/>
                  </a:lnTo>
                  <a:lnTo>
                    <a:pt x="5641" y="9217"/>
                  </a:lnTo>
                  <a:lnTo>
                    <a:pt x="5621" y="9310"/>
                  </a:lnTo>
                  <a:lnTo>
                    <a:pt x="5590" y="9503"/>
                  </a:lnTo>
                  <a:lnTo>
                    <a:pt x="5582" y="960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3" name="타원 32"/>
          <p:cNvSpPr/>
          <p:nvPr/>
        </p:nvSpPr>
        <p:spPr>
          <a:xfrm>
            <a:off x="8761782" y="3654302"/>
            <a:ext cx="955591" cy="955591"/>
          </a:xfrm>
          <a:prstGeom prst="ellipse">
            <a:avLst/>
          </a:prstGeom>
          <a:solidFill>
            <a:srgbClr val="394E8F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cxnSp>
        <p:nvCxnSpPr>
          <p:cNvPr id="43" name="직선 연결선 42"/>
          <p:cNvCxnSpPr>
            <a:cxnSpLocks/>
          </p:cNvCxnSpPr>
          <p:nvPr/>
        </p:nvCxnSpPr>
        <p:spPr>
          <a:xfrm>
            <a:off x="5763881" y="5468805"/>
            <a:ext cx="3597937" cy="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원호 43"/>
          <p:cNvSpPr/>
          <p:nvPr/>
        </p:nvSpPr>
        <p:spPr>
          <a:xfrm flipH="1">
            <a:off x="5286084" y="4132099"/>
            <a:ext cx="247650" cy="247650"/>
          </a:xfrm>
          <a:prstGeom prst="arc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45" name="직선 연결선 44"/>
          <p:cNvCxnSpPr>
            <a:cxnSpLocks/>
            <a:stCxn id="44" idx="2"/>
          </p:cNvCxnSpPr>
          <p:nvPr/>
        </p:nvCxnSpPr>
        <p:spPr>
          <a:xfrm>
            <a:off x="5286084" y="4255924"/>
            <a:ext cx="2" cy="73508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>
            <a:stCxn id="44" idx="0"/>
            <a:endCxn id="33" idx="2"/>
          </p:cNvCxnSpPr>
          <p:nvPr/>
        </p:nvCxnSpPr>
        <p:spPr>
          <a:xfrm flipV="1">
            <a:off x="5409909" y="4132098"/>
            <a:ext cx="3351873" cy="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원호 50"/>
          <p:cNvSpPr/>
          <p:nvPr/>
        </p:nvSpPr>
        <p:spPr>
          <a:xfrm rot="10800000" flipH="1">
            <a:off x="9593548" y="3892070"/>
            <a:ext cx="247650" cy="247650"/>
          </a:xfrm>
          <a:prstGeom prst="arc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2" name="직선 연결선 51"/>
          <p:cNvCxnSpPr>
            <a:stCxn id="33" idx="6"/>
            <a:endCxn id="51" idx="0"/>
          </p:cNvCxnSpPr>
          <p:nvPr/>
        </p:nvCxnSpPr>
        <p:spPr>
          <a:xfrm>
            <a:off x="9717373" y="4132098"/>
            <a:ext cx="0" cy="762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9839613" y="2753894"/>
            <a:ext cx="2" cy="1260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803668" y="872954"/>
            <a:ext cx="6578638" cy="1626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400" b="1" i="1" kern="0" dirty="0">
                <a:solidFill>
                  <a:prstClr val="white"/>
                </a:solidFill>
              </a:rPr>
              <a:t>안드로이드 프로그래밍</a:t>
            </a:r>
            <a:endParaRPr lang="en-US" altLang="ko-KR" sz="4400" b="1" i="1" kern="0" dirty="0">
              <a:solidFill>
                <a:prstClr val="white"/>
              </a:solidFill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ko-KR" altLang="en-US" sz="1200" b="1" kern="0" dirty="0">
                <a:solidFill>
                  <a:prstClr val="white"/>
                </a:solidFill>
              </a:rPr>
              <a:t>전자공학과 </a:t>
            </a:r>
            <a:endParaRPr lang="en-US" altLang="ko-KR" sz="1200" b="1" kern="0" dirty="0">
              <a:solidFill>
                <a:prstClr val="white"/>
              </a:solidFill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1200" b="1" kern="0" dirty="0">
                <a:solidFill>
                  <a:prstClr val="white"/>
                </a:solidFill>
              </a:rPr>
              <a:t>2015142011 </a:t>
            </a:r>
            <a:r>
              <a:rPr lang="ko-KR" altLang="en-US" sz="1200" b="1" kern="0" dirty="0">
                <a:solidFill>
                  <a:prstClr val="white"/>
                </a:solidFill>
              </a:rPr>
              <a:t>류 찬</a:t>
            </a:r>
            <a:endParaRPr lang="en-US" altLang="ko-KR" sz="1200" b="1" kern="0" dirty="0">
              <a:solidFill>
                <a:prstClr val="white"/>
              </a:solidFill>
            </a:endParaRPr>
          </a:p>
        </p:txBody>
      </p:sp>
      <p:cxnSp>
        <p:nvCxnSpPr>
          <p:cNvPr id="57" name="직선 연결선 56"/>
          <p:cNvCxnSpPr>
            <a:cxnSpLocks/>
          </p:cNvCxnSpPr>
          <p:nvPr/>
        </p:nvCxnSpPr>
        <p:spPr>
          <a:xfrm>
            <a:off x="654424" y="1084729"/>
            <a:ext cx="0" cy="2043953"/>
          </a:xfrm>
          <a:prstGeom prst="line">
            <a:avLst/>
          </a:prstGeom>
          <a:ln w="9525">
            <a:solidFill>
              <a:srgbClr val="62AE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H="1">
            <a:off x="9807610" y="711876"/>
            <a:ext cx="1" cy="161078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 rot="1800000" flipH="1">
            <a:off x="10350310" y="886606"/>
            <a:ext cx="1" cy="161078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/>
          <p:cNvCxnSpPr/>
          <p:nvPr/>
        </p:nvCxnSpPr>
        <p:spPr>
          <a:xfrm rot="3600000" flipH="1">
            <a:off x="10655792" y="1257308"/>
            <a:ext cx="1" cy="161078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/>
          <p:cNvCxnSpPr/>
          <p:nvPr/>
        </p:nvCxnSpPr>
        <p:spPr>
          <a:xfrm rot="5400000" flipH="1">
            <a:off x="10685633" y="1765872"/>
            <a:ext cx="1" cy="161078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그룹 69"/>
          <p:cNvGrpSpPr/>
          <p:nvPr/>
        </p:nvGrpSpPr>
        <p:grpSpPr>
          <a:xfrm flipH="1">
            <a:off x="8832660" y="886606"/>
            <a:ext cx="415863" cy="959805"/>
            <a:chOff x="10502710" y="1039006"/>
            <a:chExt cx="415863" cy="959805"/>
          </a:xfrm>
        </p:grpSpPr>
        <p:cxnSp>
          <p:nvCxnSpPr>
            <p:cNvPr id="67" name="직선 연결선 66"/>
            <p:cNvCxnSpPr/>
            <p:nvPr/>
          </p:nvCxnSpPr>
          <p:spPr>
            <a:xfrm rot="1800000" flipH="1">
              <a:off x="10502710" y="1039006"/>
              <a:ext cx="1" cy="161078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/>
            <p:cNvCxnSpPr/>
            <p:nvPr/>
          </p:nvCxnSpPr>
          <p:spPr>
            <a:xfrm rot="3600000" flipH="1">
              <a:off x="10808192" y="1409708"/>
              <a:ext cx="1" cy="161078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/>
            <p:cNvCxnSpPr/>
            <p:nvPr/>
          </p:nvCxnSpPr>
          <p:spPr>
            <a:xfrm rot="5400000" flipH="1">
              <a:off x="10838033" y="1918272"/>
              <a:ext cx="1" cy="161078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직사각형 70"/>
          <p:cNvSpPr/>
          <p:nvPr/>
        </p:nvSpPr>
        <p:spPr>
          <a:xfrm>
            <a:off x="4792027" y="5940462"/>
            <a:ext cx="1015021" cy="5242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prstClr val="white"/>
                </a:solidFill>
              </a:rPr>
              <a:t>Class Diagram</a:t>
            </a: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prstClr val="white"/>
                </a:solidFill>
              </a:rPr>
              <a:t>동작 부연설명</a:t>
            </a:r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9000891" y="3282293"/>
            <a:ext cx="441147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prstClr val="white"/>
                </a:solidFill>
              </a:rPr>
              <a:t>내용</a:t>
            </a:r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A415C519-3C36-4C93-9D69-7C565D847E3E}"/>
              </a:ext>
            </a:extLst>
          </p:cNvPr>
          <p:cNvSpPr/>
          <p:nvPr/>
        </p:nvSpPr>
        <p:spPr>
          <a:xfrm>
            <a:off x="4839853" y="4915818"/>
            <a:ext cx="955591" cy="955591"/>
          </a:xfrm>
          <a:prstGeom prst="ellipse">
            <a:avLst/>
          </a:prstGeom>
          <a:solidFill>
            <a:srgbClr val="394E8F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5AEE40BD-C64C-4E3D-9B1F-E3293BF436D4}"/>
              </a:ext>
            </a:extLst>
          </p:cNvPr>
          <p:cNvSpPr/>
          <p:nvPr/>
        </p:nvSpPr>
        <p:spPr>
          <a:xfrm>
            <a:off x="4839853" y="3654302"/>
            <a:ext cx="955591" cy="955591"/>
          </a:xfrm>
          <a:prstGeom prst="ellipse">
            <a:avLst/>
          </a:prstGeom>
          <a:solidFill>
            <a:srgbClr val="394E8F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532A74E-502C-449E-858D-03B43458EE3F}"/>
              </a:ext>
            </a:extLst>
          </p:cNvPr>
          <p:cNvSpPr/>
          <p:nvPr/>
        </p:nvSpPr>
        <p:spPr>
          <a:xfrm>
            <a:off x="4792026" y="3282293"/>
            <a:ext cx="1015021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prstClr val="white"/>
                </a:solidFill>
              </a:rPr>
              <a:t>Class Diagram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0ECC892-C48F-4CD7-9BCF-E70CA727D257}"/>
              </a:ext>
            </a:extLst>
          </p:cNvPr>
          <p:cNvSpPr/>
          <p:nvPr/>
        </p:nvSpPr>
        <p:spPr>
          <a:xfrm>
            <a:off x="9567910" y="5940462"/>
            <a:ext cx="492443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white"/>
                </a:solidFill>
              </a:rPr>
              <a:t>동작</a:t>
            </a:r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074DFC54-3F7C-4660-BFC1-6C979B7F55D7}"/>
              </a:ext>
            </a:extLst>
          </p:cNvPr>
          <p:cNvSpPr/>
          <p:nvPr/>
        </p:nvSpPr>
        <p:spPr>
          <a:xfrm>
            <a:off x="9354449" y="4915818"/>
            <a:ext cx="955591" cy="955591"/>
          </a:xfrm>
          <a:prstGeom prst="ellipse">
            <a:avLst/>
          </a:prstGeom>
          <a:solidFill>
            <a:srgbClr val="394E8F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322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E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E5DDE4F-8A96-4EA9-AB08-0FC79121097E}"/>
              </a:ext>
            </a:extLst>
          </p:cNvPr>
          <p:cNvGrpSpPr/>
          <p:nvPr/>
        </p:nvGrpSpPr>
        <p:grpSpPr>
          <a:xfrm>
            <a:off x="587571" y="133561"/>
            <a:ext cx="11191726" cy="6380900"/>
            <a:chOff x="587570" y="162775"/>
            <a:chExt cx="11191726" cy="6380900"/>
          </a:xfrm>
        </p:grpSpPr>
        <p:sp>
          <p:nvSpPr>
            <p:cNvPr id="39" name="직사각형 38"/>
            <p:cNvSpPr/>
            <p:nvPr/>
          </p:nvSpPr>
          <p:spPr>
            <a:xfrm>
              <a:off x="587570" y="1352550"/>
              <a:ext cx="10780317" cy="5191125"/>
            </a:xfrm>
            <a:prstGeom prst="rect">
              <a:avLst/>
            </a:prstGeom>
            <a:solidFill>
              <a:srgbClr val="3041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38" name="그룹 37"/>
            <p:cNvGrpSpPr/>
            <p:nvPr/>
          </p:nvGrpSpPr>
          <p:grpSpPr>
            <a:xfrm>
              <a:off x="587571" y="162775"/>
              <a:ext cx="11191725" cy="6380900"/>
              <a:chOff x="587571" y="162775"/>
              <a:chExt cx="11191725" cy="6380900"/>
            </a:xfrm>
          </p:grpSpPr>
          <p:grpSp>
            <p:nvGrpSpPr>
              <p:cNvPr id="3" name="그룹 2"/>
              <p:cNvGrpSpPr/>
              <p:nvPr/>
            </p:nvGrpSpPr>
            <p:grpSpPr>
              <a:xfrm>
                <a:off x="10902760" y="162775"/>
                <a:ext cx="876536" cy="939124"/>
                <a:chOff x="8540560" y="743627"/>
                <a:chExt cx="876536" cy="939124"/>
              </a:xfrm>
            </p:grpSpPr>
            <p:grpSp>
              <p:nvGrpSpPr>
                <p:cNvPr id="6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8727960" y="965290"/>
                  <a:ext cx="532129" cy="717461"/>
                  <a:chOff x="4107" y="-1019"/>
                  <a:chExt cx="2943" cy="3968"/>
                </a:xfrm>
                <a:solidFill>
                  <a:schemeClr val="bg1"/>
                </a:solidFill>
              </p:grpSpPr>
              <p:sp>
                <p:nvSpPr>
                  <p:cNvPr id="8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363" y="-699"/>
                    <a:ext cx="1152" cy="2304"/>
                  </a:xfrm>
                  <a:custGeom>
                    <a:avLst/>
                    <a:gdLst>
                      <a:gd name="T0" fmla="*/ 455 w 3455"/>
                      <a:gd name="T1" fmla="*/ 1941 h 6912"/>
                      <a:gd name="T2" fmla="*/ 469 w 3455"/>
                      <a:gd name="T3" fmla="*/ 2690 h 6912"/>
                      <a:gd name="T4" fmla="*/ 56 w 3455"/>
                      <a:gd name="T5" fmla="*/ 3166 h 6912"/>
                      <a:gd name="T6" fmla="*/ 108 w 3455"/>
                      <a:gd name="T7" fmla="*/ 3846 h 6912"/>
                      <a:gd name="T8" fmla="*/ 429 w 3455"/>
                      <a:gd name="T9" fmla="*/ 4326 h 6912"/>
                      <a:gd name="T10" fmla="*/ 519 w 3455"/>
                      <a:gd name="T11" fmla="*/ 5099 h 6912"/>
                      <a:gd name="T12" fmla="*/ 961 w 3455"/>
                      <a:gd name="T13" fmla="*/ 5692 h 6912"/>
                      <a:gd name="T14" fmla="*/ 1071 w 3455"/>
                      <a:gd name="T15" fmla="*/ 6157 h 6912"/>
                      <a:gd name="T16" fmla="*/ 1464 w 3455"/>
                      <a:gd name="T17" fmla="*/ 6482 h 6912"/>
                      <a:gd name="T18" fmla="*/ 1935 w 3455"/>
                      <a:gd name="T19" fmla="*/ 6499 h 6912"/>
                      <a:gd name="T20" fmla="*/ 2417 w 3455"/>
                      <a:gd name="T21" fmla="*/ 6863 h 6912"/>
                      <a:gd name="T22" fmla="*/ 2951 w 3455"/>
                      <a:gd name="T23" fmla="*/ 6865 h 6912"/>
                      <a:gd name="T24" fmla="*/ 3344 w 3455"/>
                      <a:gd name="T25" fmla="*/ 6542 h 6912"/>
                      <a:gd name="T26" fmla="*/ 3455 w 3455"/>
                      <a:gd name="T27" fmla="*/ 767 h 6912"/>
                      <a:gd name="T28" fmla="*/ 3303 w 3455"/>
                      <a:gd name="T29" fmla="*/ 308 h 6912"/>
                      <a:gd name="T30" fmla="*/ 2879 w 3455"/>
                      <a:gd name="T31" fmla="*/ 23 h 6912"/>
                      <a:gd name="T32" fmla="*/ 2321 w 3455"/>
                      <a:gd name="T33" fmla="*/ 93 h 6912"/>
                      <a:gd name="T34" fmla="*/ 1832 w 3455"/>
                      <a:gd name="T35" fmla="*/ 391 h 6912"/>
                      <a:gd name="T36" fmla="*/ 1395 w 3455"/>
                      <a:gd name="T37" fmla="*/ 459 h 6912"/>
                      <a:gd name="T38" fmla="*/ 1035 w 3455"/>
                      <a:gd name="T39" fmla="*/ 819 h 6912"/>
                      <a:gd name="T40" fmla="*/ 986 w 3455"/>
                      <a:gd name="T41" fmla="*/ 1346 h 6912"/>
                      <a:gd name="T42" fmla="*/ 2024 w 3455"/>
                      <a:gd name="T43" fmla="*/ 907 h 6912"/>
                      <a:gd name="T44" fmla="*/ 2469 w 3455"/>
                      <a:gd name="T45" fmla="*/ 951 h 6912"/>
                      <a:gd name="T46" fmla="*/ 2430 w 3455"/>
                      <a:gd name="T47" fmla="*/ 483 h 6912"/>
                      <a:gd name="T48" fmla="*/ 2801 w 3455"/>
                      <a:gd name="T49" fmla="*/ 400 h 6912"/>
                      <a:gd name="T50" fmla="*/ 3071 w 3455"/>
                      <a:gd name="T51" fmla="*/ 767 h 6912"/>
                      <a:gd name="T52" fmla="*/ 2871 w 3455"/>
                      <a:gd name="T53" fmla="*/ 6482 h 6912"/>
                      <a:gd name="T54" fmla="*/ 2478 w 3455"/>
                      <a:gd name="T55" fmla="*/ 6466 h 6912"/>
                      <a:gd name="T56" fmla="*/ 2423 w 3455"/>
                      <a:gd name="T57" fmla="*/ 6081 h 6912"/>
                      <a:gd name="T58" fmla="*/ 2066 w 3455"/>
                      <a:gd name="T59" fmla="*/ 5943 h 6912"/>
                      <a:gd name="T60" fmla="*/ 1689 w 3455"/>
                      <a:gd name="T61" fmla="*/ 6142 h 6912"/>
                      <a:gd name="T62" fmla="*/ 1344 w 3455"/>
                      <a:gd name="T63" fmla="*/ 5799 h 6912"/>
                      <a:gd name="T64" fmla="*/ 1545 w 3455"/>
                      <a:gd name="T65" fmla="*/ 5422 h 6912"/>
                      <a:gd name="T66" fmla="*/ 1402 w 3455"/>
                      <a:gd name="T67" fmla="*/ 5066 h 6912"/>
                      <a:gd name="T68" fmla="*/ 872 w 3455"/>
                      <a:gd name="T69" fmla="*/ 4939 h 6912"/>
                      <a:gd name="T70" fmla="*/ 836 w 3455"/>
                      <a:gd name="T71" fmla="*/ 4333 h 6912"/>
                      <a:gd name="T72" fmla="*/ 1402 w 3455"/>
                      <a:gd name="T73" fmla="*/ 4033 h 6912"/>
                      <a:gd name="T74" fmla="*/ 1917 w 3455"/>
                      <a:gd name="T75" fmla="*/ 4549 h 6912"/>
                      <a:gd name="T76" fmla="*/ 2208 w 3455"/>
                      <a:gd name="T77" fmla="*/ 4192 h 6912"/>
                      <a:gd name="T78" fmla="*/ 1759 w 3455"/>
                      <a:gd name="T79" fmla="*/ 3742 h 6912"/>
                      <a:gd name="T80" fmla="*/ 1223 w 3455"/>
                      <a:gd name="T81" fmla="*/ 3655 h 6912"/>
                      <a:gd name="T82" fmla="*/ 653 w 3455"/>
                      <a:gd name="T83" fmla="*/ 3823 h 6912"/>
                      <a:gd name="T84" fmla="*/ 384 w 3455"/>
                      <a:gd name="T85" fmla="*/ 3456 h 6912"/>
                      <a:gd name="T86" fmla="*/ 653 w 3455"/>
                      <a:gd name="T87" fmla="*/ 3089 h 6912"/>
                      <a:gd name="T88" fmla="*/ 1223 w 3455"/>
                      <a:gd name="T89" fmla="*/ 3256 h 6912"/>
                      <a:gd name="T90" fmla="*/ 1759 w 3455"/>
                      <a:gd name="T91" fmla="*/ 3169 h 6912"/>
                      <a:gd name="T92" fmla="*/ 2208 w 3455"/>
                      <a:gd name="T93" fmla="*/ 2720 h 6912"/>
                      <a:gd name="T94" fmla="*/ 1917 w 3455"/>
                      <a:gd name="T95" fmla="*/ 2363 h 6912"/>
                      <a:gd name="T96" fmla="*/ 1402 w 3455"/>
                      <a:gd name="T97" fmla="*/ 2877 h 6912"/>
                      <a:gd name="T98" fmla="*/ 836 w 3455"/>
                      <a:gd name="T99" fmla="*/ 2579 h 6912"/>
                      <a:gd name="T100" fmla="*/ 872 w 3455"/>
                      <a:gd name="T101" fmla="*/ 1973 h 6912"/>
                      <a:gd name="T102" fmla="*/ 1402 w 3455"/>
                      <a:gd name="T103" fmla="*/ 1846 h 6912"/>
                      <a:gd name="T104" fmla="*/ 1545 w 3455"/>
                      <a:gd name="T105" fmla="*/ 1490 h 6912"/>
                      <a:gd name="T106" fmla="*/ 1344 w 3455"/>
                      <a:gd name="T107" fmla="*/ 1111 h 6912"/>
                      <a:gd name="T108" fmla="*/ 1689 w 3455"/>
                      <a:gd name="T109" fmla="*/ 769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008" y="1408"/>
                        </a:moveTo>
                        <a:lnTo>
                          <a:pt x="940" y="1435"/>
                        </a:lnTo>
                        <a:lnTo>
                          <a:pt x="815" y="1504"/>
                        </a:lnTo>
                        <a:lnTo>
                          <a:pt x="701" y="1592"/>
                        </a:lnTo>
                        <a:lnTo>
                          <a:pt x="601" y="1696"/>
                        </a:lnTo>
                        <a:lnTo>
                          <a:pt x="519" y="1813"/>
                        </a:lnTo>
                        <a:lnTo>
                          <a:pt x="455" y="1941"/>
                        </a:lnTo>
                        <a:lnTo>
                          <a:pt x="410" y="2079"/>
                        </a:lnTo>
                        <a:lnTo>
                          <a:pt x="386" y="2227"/>
                        </a:lnTo>
                        <a:lnTo>
                          <a:pt x="384" y="2304"/>
                        </a:lnTo>
                        <a:lnTo>
                          <a:pt x="386" y="2363"/>
                        </a:lnTo>
                        <a:lnTo>
                          <a:pt x="400" y="2477"/>
                        </a:lnTo>
                        <a:lnTo>
                          <a:pt x="429" y="2586"/>
                        </a:lnTo>
                        <a:lnTo>
                          <a:pt x="469" y="2690"/>
                        </a:lnTo>
                        <a:lnTo>
                          <a:pt x="493" y="2740"/>
                        </a:lnTo>
                        <a:lnTo>
                          <a:pt x="440" y="2762"/>
                        </a:lnTo>
                        <a:lnTo>
                          <a:pt x="341" y="2819"/>
                        </a:lnTo>
                        <a:lnTo>
                          <a:pt x="252" y="2888"/>
                        </a:lnTo>
                        <a:lnTo>
                          <a:pt x="172" y="2971"/>
                        </a:lnTo>
                        <a:lnTo>
                          <a:pt x="108" y="3064"/>
                        </a:lnTo>
                        <a:lnTo>
                          <a:pt x="56" y="3166"/>
                        </a:lnTo>
                        <a:lnTo>
                          <a:pt x="20" y="3277"/>
                        </a:lnTo>
                        <a:lnTo>
                          <a:pt x="1" y="3394"/>
                        </a:lnTo>
                        <a:lnTo>
                          <a:pt x="0" y="3456"/>
                        </a:lnTo>
                        <a:lnTo>
                          <a:pt x="1" y="3516"/>
                        </a:lnTo>
                        <a:lnTo>
                          <a:pt x="20" y="3633"/>
                        </a:lnTo>
                        <a:lnTo>
                          <a:pt x="56" y="3744"/>
                        </a:lnTo>
                        <a:lnTo>
                          <a:pt x="108" y="3846"/>
                        </a:lnTo>
                        <a:lnTo>
                          <a:pt x="172" y="3940"/>
                        </a:lnTo>
                        <a:lnTo>
                          <a:pt x="252" y="4022"/>
                        </a:lnTo>
                        <a:lnTo>
                          <a:pt x="341" y="4092"/>
                        </a:lnTo>
                        <a:lnTo>
                          <a:pt x="440" y="4149"/>
                        </a:lnTo>
                        <a:lnTo>
                          <a:pt x="493" y="4170"/>
                        </a:lnTo>
                        <a:lnTo>
                          <a:pt x="469" y="4221"/>
                        </a:lnTo>
                        <a:lnTo>
                          <a:pt x="429" y="4326"/>
                        </a:lnTo>
                        <a:lnTo>
                          <a:pt x="400" y="4435"/>
                        </a:lnTo>
                        <a:lnTo>
                          <a:pt x="386" y="4549"/>
                        </a:lnTo>
                        <a:lnTo>
                          <a:pt x="384" y="4608"/>
                        </a:lnTo>
                        <a:lnTo>
                          <a:pt x="386" y="4684"/>
                        </a:lnTo>
                        <a:lnTo>
                          <a:pt x="410" y="4831"/>
                        </a:lnTo>
                        <a:lnTo>
                          <a:pt x="455" y="4969"/>
                        </a:lnTo>
                        <a:lnTo>
                          <a:pt x="519" y="5099"/>
                        </a:lnTo>
                        <a:lnTo>
                          <a:pt x="601" y="5216"/>
                        </a:lnTo>
                        <a:lnTo>
                          <a:pt x="701" y="5318"/>
                        </a:lnTo>
                        <a:lnTo>
                          <a:pt x="815" y="5406"/>
                        </a:lnTo>
                        <a:lnTo>
                          <a:pt x="940" y="5476"/>
                        </a:lnTo>
                        <a:lnTo>
                          <a:pt x="1008" y="5504"/>
                        </a:lnTo>
                        <a:lnTo>
                          <a:pt x="986" y="5564"/>
                        </a:lnTo>
                        <a:lnTo>
                          <a:pt x="961" y="5692"/>
                        </a:lnTo>
                        <a:lnTo>
                          <a:pt x="960" y="5760"/>
                        </a:lnTo>
                        <a:lnTo>
                          <a:pt x="960" y="5799"/>
                        </a:lnTo>
                        <a:lnTo>
                          <a:pt x="969" y="5877"/>
                        </a:lnTo>
                        <a:lnTo>
                          <a:pt x="983" y="5952"/>
                        </a:lnTo>
                        <a:lnTo>
                          <a:pt x="1006" y="6024"/>
                        </a:lnTo>
                        <a:lnTo>
                          <a:pt x="1035" y="6093"/>
                        </a:lnTo>
                        <a:lnTo>
                          <a:pt x="1071" y="6157"/>
                        </a:lnTo>
                        <a:lnTo>
                          <a:pt x="1113" y="6219"/>
                        </a:lnTo>
                        <a:lnTo>
                          <a:pt x="1159" y="6276"/>
                        </a:lnTo>
                        <a:lnTo>
                          <a:pt x="1211" y="6327"/>
                        </a:lnTo>
                        <a:lnTo>
                          <a:pt x="1268" y="6375"/>
                        </a:lnTo>
                        <a:lnTo>
                          <a:pt x="1330" y="6417"/>
                        </a:lnTo>
                        <a:lnTo>
                          <a:pt x="1395" y="6453"/>
                        </a:lnTo>
                        <a:lnTo>
                          <a:pt x="1464" y="6482"/>
                        </a:lnTo>
                        <a:lnTo>
                          <a:pt x="1536" y="6503"/>
                        </a:lnTo>
                        <a:lnTo>
                          <a:pt x="1611" y="6519"/>
                        </a:lnTo>
                        <a:lnTo>
                          <a:pt x="1689" y="6528"/>
                        </a:lnTo>
                        <a:lnTo>
                          <a:pt x="1727" y="6528"/>
                        </a:lnTo>
                        <a:lnTo>
                          <a:pt x="1763" y="6528"/>
                        </a:lnTo>
                        <a:lnTo>
                          <a:pt x="1832" y="6520"/>
                        </a:lnTo>
                        <a:lnTo>
                          <a:pt x="1935" y="6499"/>
                        </a:lnTo>
                        <a:lnTo>
                          <a:pt x="1998" y="6476"/>
                        </a:lnTo>
                        <a:lnTo>
                          <a:pt x="2023" y="6523"/>
                        </a:lnTo>
                        <a:lnTo>
                          <a:pt x="2082" y="6613"/>
                        </a:lnTo>
                        <a:lnTo>
                          <a:pt x="2152" y="6692"/>
                        </a:lnTo>
                        <a:lnTo>
                          <a:pt x="2231" y="6761"/>
                        </a:lnTo>
                        <a:lnTo>
                          <a:pt x="2321" y="6819"/>
                        </a:lnTo>
                        <a:lnTo>
                          <a:pt x="2417" y="6863"/>
                        </a:lnTo>
                        <a:lnTo>
                          <a:pt x="2521" y="6893"/>
                        </a:lnTo>
                        <a:lnTo>
                          <a:pt x="2630" y="6911"/>
                        </a:lnTo>
                        <a:lnTo>
                          <a:pt x="2688" y="6912"/>
                        </a:lnTo>
                        <a:lnTo>
                          <a:pt x="2727" y="6911"/>
                        </a:lnTo>
                        <a:lnTo>
                          <a:pt x="2804" y="6903"/>
                        </a:lnTo>
                        <a:lnTo>
                          <a:pt x="2879" y="6888"/>
                        </a:lnTo>
                        <a:lnTo>
                          <a:pt x="2951" y="6865"/>
                        </a:lnTo>
                        <a:lnTo>
                          <a:pt x="3020" y="6836"/>
                        </a:lnTo>
                        <a:lnTo>
                          <a:pt x="3085" y="6801"/>
                        </a:lnTo>
                        <a:lnTo>
                          <a:pt x="3147" y="6759"/>
                        </a:lnTo>
                        <a:lnTo>
                          <a:pt x="3203" y="6712"/>
                        </a:lnTo>
                        <a:lnTo>
                          <a:pt x="3256" y="6660"/>
                        </a:lnTo>
                        <a:lnTo>
                          <a:pt x="3303" y="6602"/>
                        </a:lnTo>
                        <a:lnTo>
                          <a:pt x="3344" y="6542"/>
                        </a:lnTo>
                        <a:lnTo>
                          <a:pt x="3380" y="6477"/>
                        </a:lnTo>
                        <a:lnTo>
                          <a:pt x="3409" y="6408"/>
                        </a:lnTo>
                        <a:lnTo>
                          <a:pt x="3431" y="6336"/>
                        </a:lnTo>
                        <a:lnTo>
                          <a:pt x="3446" y="6261"/>
                        </a:lnTo>
                        <a:lnTo>
                          <a:pt x="3455" y="6183"/>
                        </a:lnTo>
                        <a:lnTo>
                          <a:pt x="3455" y="6143"/>
                        </a:lnTo>
                        <a:lnTo>
                          <a:pt x="3455" y="767"/>
                        </a:lnTo>
                        <a:lnTo>
                          <a:pt x="3455" y="728"/>
                        </a:lnTo>
                        <a:lnTo>
                          <a:pt x="3446" y="650"/>
                        </a:lnTo>
                        <a:lnTo>
                          <a:pt x="3431" y="576"/>
                        </a:lnTo>
                        <a:lnTo>
                          <a:pt x="3409" y="504"/>
                        </a:lnTo>
                        <a:lnTo>
                          <a:pt x="3380" y="434"/>
                        </a:lnTo>
                        <a:lnTo>
                          <a:pt x="3344" y="370"/>
                        </a:lnTo>
                        <a:lnTo>
                          <a:pt x="3303" y="308"/>
                        </a:lnTo>
                        <a:lnTo>
                          <a:pt x="3256" y="252"/>
                        </a:lnTo>
                        <a:lnTo>
                          <a:pt x="3203" y="198"/>
                        </a:lnTo>
                        <a:lnTo>
                          <a:pt x="3147" y="152"/>
                        </a:lnTo>
                        <a:lnTo>
                          <a:pt x="3085" y="110"/>
                        </a:lnTo>
                        <a:lnTo>
                          <a:pt x="3020" y="74"/>
                        </a:lnTo>
                        <a:lnTo>
                          <a:pt x="2951" y="46"/>
                        </a:lnTo>
                        <a:lnTo>
                          <a:pt x="2879" y="23"/>
                        </a:lnTo>
                        <a:lnTo>
                          <a:pt x="2804" y="8"/>
                        </a:lnTo>
                        <a:lnTo>
                          <a:pt x="2727" y="0"/>
                        </a:lnTo>
                        <a:lnTo>
                          <a:pt x="2688" y="0"/>
                        </a:lnTo>
                        <a:lnTo>
                          <a:pt x="2630" y="1"/>
                        </a:lnTo>
                        <a:lnTo>
                          <a:pt x="2521" y="17"/>
                        </a:lnTo>
                        <a:lnTo>
                          <a:pt x="2417" y="49"/>
                        </a:lnTo>
                        <a:lnTo>
                          <a:pt x="2321" y="93"/>
                        </a:lnTo>
                        <a:lnTo>
                          <a:pt x="2231" y="151"/>
                        </a:lnTo>
                        <a:lnTo>
                          <a:pt x="2152" y="220"/>
                        </a:lnTo>
                        <a:lnTo>
                          <a:pt x="2082" y="299"/>
                        </a:lnTo>
                        <a:lnTo>
                          <a:pt x="2023" y="387"/>
                        </a:lnTo>
                        <a:lnTo>
                          <a:pt x="1998" y="434"/>
                        </a:lnTo>
                        <a:lnTo>
                          <a:pt x="1935" y="413"/>
                        </a:lnTo>
                        <a:lnTo>
                          <a:pt x="1832" y="391"/>
                        </a:lnTo>
                        <a:lnTo>
                          <a:pt x="1763" y="384"/>
                        </a:lnTo>
                        <a:lnTo>
                          <a:pt x="1727" y="383"/>
                        </a:lnTo>
                        <a:lnTo>
                          <a:pt x="1689" y="384"/>
                        </a:lnTo>
                        <a:lnTo>
                          <a:pt x="1611" y="391"/>
                        </a:lnTo>
                        <a:lnTo>
                          <a:pt x="1536" y="407"/>
                        </a:lnTo>
                        <a:lnTo>
                          <a:pt x="1464" y="430"/>
                        </a:lnTo>
                        <a:lnTo>
                          <a:pt x="1395" y="459"/>
                        </a:lnTo>
                        <a:lnTo>
                          <a:pt x="1330" y="495"/>
                        </a:lnTo>
                        <a:lnTo>
                          <a:pt x="1268" y="535"/>
                        </a:lnTo>
                        <a:lnTo>
                          <a:pt x="1211" y="583"/>
                        </a:lnTo>
                        <a:lnTo>
                          <a:pt x="1159" y="635"/>
                        </a:lnTo>
                        <a:lnTo>
                          <a:pt x="1113" y="692"/>
                        </a:lnTo>
                        <a:lnTo>
                          <a:pt x="1071" y="753"/>
                        </a:lnTo>
                        <a:lnTo>
                          <a:pt x="1035" y="819"/>
                        </a:lnTo>
                        <a:lnTo>
                          <a:pt x="1006" y="888"/>
                        </a:lnTo>
                        <a:lnTo>
                          <a:pt x="983" y="960"/>
                        </a:lnTo>
                        <a:lnTo>
                          <a:pt x="969" y="1035"/>
                        </a:lnTo>
                        <a:lnTo>
                          <a:pt x="960" y="1111"/>
                        </a:lnTo>
                        <a:lnTo>
                          <a:pt x="960" y="1152"/>
                        </a:lnTo>
                        <a:lnTo>
                          <a:pt x="961" y="1218"/>
                        </a:lnTo>
                        <a:lnTo>
                          <a:pt x="986" y="1346"/>
                        </a:lnTo>
                        <a:lnTo>
                          <a:pt x="1008" y="1408"/>
                        </a:lnTo>
                        <a:close/>
                        <a:moveTo>
                          <a:pt x="1727" y="767"/>
                        </a:move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2" y="855"/>
                        </a:lnTo>
                        <a:lnTo>
                          <a:pt x="2024" y="907"/>
                        </a:lnTo>
                        <a:lnTo>
                          <a:pt x="2066" y="969"/>
                        </a:lnTo>
                        <a:lnTo>
                          <a:pt x="2095" y="1036"/>
                        </a:lnTo>
                        <a:lnTo>
                          <a:pt x="2110" y="1111"/>
                        </a:lnTo>
                        <a:lnTo>
                          <a:pt x="2112" y="1152"/>
                        </a:lnTo>
                        <a:lnTo>
                          <a:pt x="2495" y="1152"/>
                        </a:lnTo>
                        <a:lnTo>
                          <a:pt x="2493" y="1083"/>
                        </a:lnTo>
                        <a:lnTo>
                          <a:pt x="2469" y="951"/>
                        </a:lnTo>
                        <a:lnTo>
                          <a:pt x="2423" y="829"/>
                        </a:lnTo>
                        <a:lnTo>
                          <a:pt x="2358" y="718"/>
                        </a:lnTo>
                        <a:lnTo>
                          <a:pt x="2318" y="666"/>
                        </a:lnTo>
                        <a:lnTo>
                          <a:pt x="2328" y="636"/>
                        </a:lnTo>
                        <a:lnTo>
                          <a:pt x="2354" y="580"/>
                        </a:lnTo>
                        <a:lnTo>
                          <a:pt x="2388" y="528"/>
                        </a:lnTo>
                        <a:lnTo>
                          <a:pt x="2430" y="483"/>
                        </a:lnTo>
                        <a:lnTo>
                          <a:pt x="2478" y="446"/>
                        </a:lnTo>
                        <a:lnTo>
                          <a:pt x="2532" y="416"/>
                        </a:lnTo>
                        <a:lnTo>
                          <a:pt x="2591" y="396"/>
                        </a:lnTo>
                        <a:lnTo>
                          <a:pt x="2655" y="384"/>
                        </a:lnTo>
                        <a:lnTo>
                          <a:pt x="2688" y="383"/>
                        </a:lnTo>
                        <a:lnTo>
                          <a:pt x="2727" y="384"/>
                        </a:lnTo>
                        <a:lnTo>
                          <a:pt x="2801" y="400"/>
                        </a:lnTo>
                        <a:lnTo>
                          <a:pt x="2871" y="429"/>
                        </a:lnTo>
                        <a:lnTo>
                          <a:pt x="2932" y="470"/>
                        </a:lnTo>
                        <a:lnTo>
                          <a:pt x="2984" y="522"/>
                        </a:lnTo>
                        <a:lnTo>
                          <a:pt x="3026" y="584"/>
                        </a:lnTo>
                        <a:lnTo>
                          <a:pt x="3055" y="653"/>
                        </a:lnTo>
                        <a:lnTo>
                          <a:pt x="3069" y="728"/>
                        </a:lnTo>
                        <a:lnTo>
                          <a:pt x="3071" y="767"/>
                        </a:lnTo>
                        <a:lnTo>
                          <a:pt x="3071" y="6143"/>
                        </a:lnTo>
                        <a:lnTo>
                          <a:pt x="3069" y="6183"/>
                        </a:lnTo>
                        <a:lnTo>
                          <a:pt x="3055" y="6258"/>
                        </a:lnTo>
                        <a:lnTo>
                          <a:pt x="3026" y="6327"/>
                        </a:lnTo>
                        <a:lnTo>
                          <a:pt x="2984" y="6388"/>
                        </a:lnTo>
                        <a:lnTo>
                          <a:pt x="2932" y="6440"/>
                        </a:lnTo>
                        <a:lnTo>
                          <a:pt x="2871" y="6482"/>
                        </a:lnTo>
                        <a:lnTo>
                          <a:pt x="2801" y="6510"/>
                        </a:lnTo>
                        <a:lnTo>
                          <a:pt x="2727" y="6526"/>
                        </a:lnTo>
                        <a:lnTo>
                          <a:pt x="2688" y="6528"/>
                        </a:lnTo>
                        <a:lnTo>
                          <a:pt x="2655" y="6526"/>
                        </a:lnTo>
                        <a:lnTo>
                          <a:pt x="2591" y="6516"/>
                        </a:lnTo>
                        <a:lnTo>
                          <a:pt x="2532" y="6494"/>
                        </a:lnTo>
                        <a:lnTo>
                          <a:pt x="2478" y="6466"/>
                        </a:lnTo>
                        <a:lnTo>
                          <a:pt x="2430" y="6427"/>
                        </a:lnTo>
                        <a:lnTo>
                          <a:pt x="2388" y="6382"/>
                        </a:lnTo>
                        <a:lnTo>
                          <a:pt x="2354" y="6330"/>
                        </a:lnTo>
                        <a:lnTo>
                          <a:pt x="2328" y="6274"/>
                        </a:lnTo>
                        <a:lnTo>
                          <a:pt x="2318" y="6244"/>
                        </a:lnTo>
                        <a:lnTo>
                          <a:pt x="2358" y="6193"/>
                        </a:lnTo>
                        <a:lnTo>
                          <a:pt x="2423" y="6081"/>
                        </a:lnTo>
                        <a:lnTo>
                          <a:pt x="2469" y="5960"/>
                        </a:lnTo>
                        <a:lnTo>
                          <a:pt x="2493" y="5828"/>
                        </a:lnTo>
                        <a:lnTo>
                          <a:pt x="2495" y="5760"/>
                        </a:lnTo>
                        <a:lnTo>
                          <a:pt x="2112" y="5760"/>
                        </a:lnTo>
                        <a:lnTo>
                          <a:pt x="2110" y="5799"/>
                        </a:lnTo>
                        <a:lnTo>
                          <a:pt x="2095" y="5874"/>
                        </a:lnTo>
                        <a:lnTo>
                          <a:pt x="2066" y="5943"/>
                        </a:lnTo>
                        <a:lnTo>
                          <a:pt x="2024" y="6005"/>
                        </a:lnTo>
                        <a:lnTo>
                          <a:pt x="1972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9" y="6142"/>
                        </a:lnTo>
                        <a:lnTo>
                          <a:pt x="1614" y="6127"/>
                        </a:lnTo>
                        <a:lnTo>
                          <a:pt x="1545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1344" y="5720"/>
                        </a:lnTo>
                        <a:lnTo>
                          <a:pt x="1360" y="5645"/>
                        </a:lnTo>
                        <a:lnTo>
                          <a:pt x="1389" y="5576"/>
                        </a:lnTo>
                        <a:lnTo>
                          <a:pt x="1431" y="5515"/>
                        </a:lnTo>
                        <a:lnTo>
                          <a:pt x="1483" y="5463"/>
                        </a:lnTo>
                        <a:lnTo>
                          <a:pt x="1545" y="5422"/>
                        </a:lnTo>
                        <a:lnTo>
                          <a:pt x="1614" y="5393"/>
                        </a:lnTo>
                        <a:lnTo>
                          <a:pt x="1689" y="5377"/>
                        </a:lnTo>
                        <a:lnTo>
                          <a:pt x="1727" y="5376"/>
                        </a:lnTo>
                        <a:lnTo>
                          <a:pt x="1727" y="4991"/>
                        </a:lnTo>
                        <a:lnTo>
                          <a:pt x="1658" y="4994"/>
                        </a:lnTo>
                        <a:lnTo>
                          <a:pt x="1526" y="5018"/>
                        </a:lnTo>
                        <a:lnTo>
                          <a:pt x="1402" y="5066"/>
                        </a:lnTo>
                        <a:lnTo>
                          <a:pt x="1290" y="5132"/>
                        </a:lnTo>
                        <a:lnTo>
                          <a:pt x="1238" y="5172"/>
                        </a:lnTo>
                        <a:lnTo>
                          <a:pt x="1189" y="5162"/>
                        </a:lnTo>
                        <a:lnTo>
                          <a:pt x="1095" y="5126"/>
                        </a:lnTo>
                        <a:lnTo>
                          <a:pt x="1010" y="5077"/>
                        </a:lnTo>
                        <a:lnTo>
                          <a:pt x="936" y="5014"/>
                        </a:lnTo>
                        <a:lnTo>
                          <a:pt x="872" y="4939"/>
                        </a:lnTo>
                        <a:lnTo>
                          <a:pt x="822" y="4854"/>
                        </a:lnTo>
                        <a:lnTo>
                          <a:pt x="787" y="4761"/>
                        </a:lnTo>
                        <a:lnTo>
                          <a:pt x="770" y="4660"/>
                        </a:lnTo>
                        <a:lnTo>
                          <a:pt x="767" y="4608"/>
                        </a:lnTo>
                        <a:lnTo>
                          <a:pt x="770" y="4549"/>
                        </a:lnTo>
                        <a:lnTo>
                          <a:pt x="793" y="4437"/>
                        </a:lnTo>
                        <a:lnTo>
                          <a:pt x="836" y="4333"/>
                        </a:lnTo>
                        <a:lnTo>
                          <a:pt x="898" y="4241"/>
                        </a:lnTo>
                        <a:lnTo>
                          <a:pt x="977" y="4163"/>
                        </a:lnTo>
                        <a:lnTo>
                          <a:pt x="1069" y="4101"/>
                        </a:lnTo>
                        <a:lnTo>
                          <a:pt x="1172" y="4056"/>
                        </a:lnTo>
                        <a:lnTo>
                          <a:pt x="1284" y="4033"/>
                        </a:lnTo>
                        <a:lnTo>
                          <a:pt x="1343" y="4032"/>
                        </a:lnTo>
                        <a:lnTo>
                          <a:pt x="1402" y="4033"/>
                        </a:lnTo>
                        <a:lnTo>
                          <a:pt x="1514" y="4056"/>
                        </a:lnTo>
                        <a:lnTo>
                          <a:pt x="1618" y="4101"/>
                        </a:lnTo>
                        <a:lnTo>
                          <a:pt x="1710" y="4163"/>
                        </a:lnTo>
                        <a:lnTo>
                          <a:pt x="1788" y="4241"/>
                        </a:lnTo>
                        <a:lnTo>
                          <a:pt x="1851" y="4333"/>
                        </a:lnTo>
                        <a:lnTo>
                          <a:pt x="1894" y="4437"/>
                        </a:lnTo>
                        <a:lnTo>
                          <a:pt x="1917" y="4549"/>
                        </a:lnTo>
                        <a:lnTo>
                          <a:pt x="1919" y="4608"/>
                        </a:lnTo>
                        <a:lnTo>
                          <a:pt x="2303" y="4608"/>
                        </a:lnTo>
                        <a:lnTo>
                          <a:pt x="2302" y="4558"/>
                        </a:lnTo>
                        <a:lnTo>
                          <a:pt x="2293" y="4461"/>
                        </a:lnTo>
                        <a:lnTo>
                          <a:pt x="2273" y="4367"/>
                        </a:lnTo>
                        <a:lnTo>
                          <a:pt x="2246" y="4278"/>
                        </a:lnTo>
                        <a:lnTo>
                          <a:pt x="2208" y="4192"/>
                        </a:lnTo>
                        <a:lnTo>
                          <a:pt x="2165" y="4110"/>
                        </a:lnTo>
                        <a:lnTo>
                          <a:pt x="2113" y="4033"/>
                        </a:lnTo>
                        <a:lnTo>
                          <a:pt x="2054" y="3963"/>
                        </a:lnTo>
                        <a:lnTo>
                          <a:pt x="1989" y="3897"/>
                        </a:lnTo>
                        <a:lnTo>
                          <a:pt x="1917" y="3837"/>
                        </a:lnTo>
                        <a:lnTo>
                          <a:pt x="1841" y="3787"/>
                        </a:lnTo>
                        <a:lnTo>
                          <a:pt x="1759" y="3742"/>
                        </a:lnTo>
                        <a:lnTo>
                          <a:pt x="1674" y="3705"/>
                        </a:lnTo>
                        <a:lnTo>
                          <a:pt x="1583" y="3678"/>
                        </a:lnTo>
                        <a:lnTo>
                          <a:pt x="1490" y="3657"/>
                        </a:lnTo>
                        <a:lnTo>
                          <a:pt x="1393" y="3649"/>
                        </a:lnTo>
                        <a:lnTo>
                          <a:pt x="1343" y="3647"/>
                        </a:lnTo>
                        <a:lnTo>
                          <a:pt x="1303" y="3647"/>
                        </a:lnTo>
                        <a:lnTo>
                          <a:pt x="1223" y="3655"/>
                        </a:lnTo>
                        <a:lnTo>
                          <a:pt x="1108" y="3676"/>
                        </a:lnTo>
                        <a:lnTo>
                          <a:pt x="963" y="3728"/>
                        </a:lnTo>
                        <a:lnTo>
                          <a:pt x="829" y="3800"/>
                        </a:lnTo>
                        <a:lnTo>
                          <a:pt x="767" y="3845"/>
                        </a:lnTo>
                        <a:lnTo>
                          <a:pt x="767" y="3839"/>
                        </a:lnTo>
                        <a:lnTo>
                          <a:pt x="728" y="3837"/>
                        </a:lnTo>
                        <a:lnTo>
                          <a:pt x="653" y="3823"/>
                        </a:lnTo>
                        <a:lnTo>
                          <a:pt x="584" y="3794"/>
                        </a:lnTo>
                        <a:lnTo>
                          <a:pt x="524" y="3753"/>
                        </a:lnTo>
                        <a:lnTo>
                          <a:pt x="470" y="3701"/>
                        </a:lnTo>
                        <a:lnTo>
                          <a:pt x="430" y="3639"/>
                        </a:lnTo>
                        <a:lnTo>
                          <a:pt x="400" y="3570"/>
                        </a:lnTo>
                        <a:lnTo>
                          <a:pt x="386" y="3495"/>
                        </a:lnTo>
                        <a:lnTo>
                          <a:pt x="384" y="3456"/>
                        </a:lnTo>
                        <a:lnTo>
                          <a:pt x="386" y="3416"/>
                        </a:lnTo>
                        <a:lnTo>
                          <a:pt x="400" y="3341"/>
                        </a:lnTo>
                        <a:lnTo>
                          <a:pt x="430" y="3272"/>
                        </a:lnTo>
                        <a:lnTo>
                          <a:pt x="470" y="3211"/>
                        </a:lnTo>
                        <a:lnTo>
                          <a:pt x="524" y="3159"/>
                        </a:lnTo>
                        <a:lnTo>
                          <a:pt x="584" y="3117"/>
                        </a:lnTo>
                        <a:lnTo>
                          <a:pt x="653" y="3089"/>
                        </a:lnTo>
                        <a:lnTo>
                          <a:pt x="728" y="3073"/>
                        </a:lnTo>
                        <a:lnTo>
                          <a:pt x="767" y="3071"/>
                        </a:lnTo>
                        <a:lnTo>
                          <a:pt x="767" y="3067"/>
                        </a:lnTo>
                        <a:lnTo>
                          <a:pt x="829" y="3110"/>
                        </a:lnTo>
                        <a:lnTo>
                          <a:pt x="963" y="3184"/>
                        </a:lnTo>
                        <a:lnTo>
                          <a:pt x="1108" y="3234"/>
                        </a:lnTo>
                        <a:lnTo>
                          <a:pt x="1223" y="3256"/>
                        </a:lnTo>
                        <a:lnTo>
                          <a:pt x="1303" y="3263"/>
                        </a:lnTo>
                        <a:lnTo>
                          <a:pt x="1343" y="3263"/>
                        </a:lnTo>
                        <a:lnTo>
                          <a:pt x="1393" y="3263"/>
                        </a:lnTo>
                        <a:lnTo>
                          <a:pt x="1490" y="3253"/>
                        </a:lnTo>
                        <a:lnTo>
                          <a:pt x="1583" y="3234"/>
                        </a:lnTo>
                        <a:lnTo>
                          <a:pt x="1674" y="3205"/>
                        </a:lnTo>
                        <a:lnTo>
                          <a:pt x="1759" y="3169"/>
                        </a:lnTo>
                        <a:lnTo>
                          <a:pt x="1841" y="3125"/>
                        </a:lnTo>
                        <a:lnTo>
                          <a:pt x="1917" y="3073"/>
                        </a:lnTo>
                        <a:lnTo>
                          <a:pt x="1989" y="3014"/>
                        </a:lnTo>
                        <a:lnTo>
                          <a:pt x="2054" y="2949"/>
                        </a:lnTo>
                        <a:lnTo>
                          <a:pt x="2113" y="2878"/>
                        </a:lnTo>
                        <a:lnTo>
                          <a:pt x="2165" y="2801"/>
                        </a:lnTo>
                        <a:lnTo>
                          <a:pt x="2208" y="2720"/>
                        </a:lnTo>
                        <a:lnTo>
                          <a:pt x="2246" y="2634"/>
                        </a:lnTo>
                        <a:lnTo>
                          <a:pt x="2273" y="2543"/>
                        </a:lnTo>
                        <a:lnTo>
                          <a:pt x="2293" y="2449"/>
                        </a:lnTo>
                        <a:lnTo>
                          <a:pt x="2302" y="2353"/>
                        </a:lnTo>
                        <a:lnTo>
                          <a:pt x="2303" y="2304"/>
                        </a:lnTo>
                        <a:lnTo>
                          <a:pt x="1919" y="2304"/>
                        </a:lnTo>
                        <a:lnTo>
                          <a:pt x="1917" y="2363"/>
                        </a:lnTo>
                        <a:lnTo>
                          <a:pt x="1894" y="2475"/>
                        </a:lnTo>
                        <a:lnTo>
                          <a:pt x="1851" y="2579"/>
                        </a:lnTo>
                        <a:lnTo>
                          <a:pt x="1788" y="2670"/>
                        </a:lnTo>
                        <a:lnTo>
                          <a:pt x="1710" y="2749"/>
                        </a:lnTo>
                        <a:lnTo>
                          <a:pt x="1618" y="2811"/>
                        </a:lnTo>
                        <a:lnTo>
                          <a:pt x="1514" y="2854"/>
                        </a:lnTo>
                        <a:lnTo>
                          <a:pt x="1402" y="2877"/>
                        </a:lnTo>
                        <a:lnTo>
                          <a:pt x="1343" y="2880"/>
                        </a:lnTo>
                        <a:lnTo>
                          <a:pt x="1284" y="2877"/>
                        </a:lnTo>
                        <a:lnTo>
                          <a:pt x="1172" y="2854"/>
                        </a:lnTo>
                        <a:lnTo>
                          <a:pt x="1069" y="2811"/>
                        </a:lnTo>
                        <a:lnTo>
                          <a:pt x="977" y="2749"/>
                        </a:lnTo>
                        <a:lnTo>
                          <a:pt x="898" y="2670"/>
                        </a:lnTo>
                        <a:lnTo>
                          <a:pt x="836" y="2579"/>
                        </a:lnTo>
                        <a:lnTo>
                          <a:pt x="793" y="2475"/>
                        </a:lnTo>
                        <a:lnTo>
                          <a:pt x="770" y="2363"/>
                        </a:lnTo>
                        <a:lnTo>
                          <a:pt x="767" y="2304"/>
                        </a:lnTo>
                        <a:lnTo>
                          <a:pt x="770" y="2250"/>
                        </a:lnTo>
                        <a:lnTo>
                          <a:pt x="787" y="2151"/>
                        </a:lnTo>
                        <a:lnTo>
                          <a:pt x="822" y="2057"/>
                        </a:lnTo>
                        <a:lnTo>
                          <a:pt x="872" y="1973"/>
                        </a:lnTo>
                        <a:lnTo>
                          <a:pt x="936" y="1898"/>
                        </a:lnTo>
                        <a:lnTo>
                          <a:pt x="1010" y="1834"/>
                        </a:lnTo>
                        <a:lnTo>
                          <a:pt x="1095" y="1784"/>
                        </a:lnTo>
                        <a:lnTo>
                          <a:pt x="1189" y="1749"/>
                        </a:lnTo>
                        <a:lnTo>
                          <a:pt x="1238" y="1738"/>
                        </a:lnTo>
                        <a:lnTo>
                          <a:pt x="1290" y="1778"/>
                        </a:lnTo>
                        <a:lnTo>
                          <a:pt x="1402" y="1846"/>
                        </a:lnTo>
                        <a:lnTo>
                          <a:pt x="1526" y="1892"/>
                        </a:lnTo>
                        <a:lnTo>
                          <a:pt x="1658" y="1918"/>
                        </a:lnTo>
                        <a:lnTo>
                          <a:pt x="1727" y="1919"/>
                        </a:lnTo>
                        <a:lnTo>
                          <a:pt x="1727" y="1535"/>
                        </a:lnTo>
                        <a:lnTo>
                          <a:pt x="1689" y="1533"/>
                        </a:lnTo>
                        <a:lnTo>
                          <a:pt x="1614" y="1519"/>
                        </a:lnTo>
                        <a:lnTo>
                          <a:pt x="1545" y="1490"/>
                        </a:lnTo>
                        <a:lnTo>
                          <a:pt x="1483" y="1448"/>
                        </a:lnTo>
                        <a:lnTo>
                          <a:pt x="1431" y="1396"/>
                        </a:lnTo>
                        <a:lnTo>
                          <a:pt x="1389" y="1335"/>
                        </a:lnTo>
                        <a:lnTo>
                          <a:pt x="1360" y="1265"/>
                        </a:lnTo>
                        <a:lnTo>
                          <a:pt x="1344" y="1191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5" y="813"/>
                        </a:lnTo>
                        <a:lnTo>
                          <a:pt x="1614" y="784"/>
                        </a:lnTo>
                        <a:lnTo>
                          <a:pt x="1689" y="769"/>
                        </a:lnTo>
                        <a:lnTo>
                          <a:pt x="1727" y="76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9" name="Freeform 6"/>
                  <p:cNvSpPr>
                    <a:spLocks noEditPoints="1"/>
                  </p:cNvSpPr>
                  <p:nvPr/>
                </p:nvSpPr>
                <p:spPr bwMode="auto">
                  <a:xfrm>
                    <a:off x="5643" y="-699"/>
                    <a:ext cx="1152" cy="2304"/>
                  </a:xfrm>
                  <a:custGeom>
                    <a:avLst/>
                    <a:gdLst>
                      <a:gd name="T0" fmla="*/ 1373 w 3455"/>
                      <a:gd name="T1" fmla="*/ 299 h 6912"/>
                      <a:gd name="T2" fmla="*/ 767 w 3455"/>
                      <a:gd name="T3" fmla="*/ 0 h 6912"/>
                      <a:gd name="T4" fmla="*/ 308 w 3455"/>
                      <a:gd name="T5" fmla="*/ 152 h 6912"/>
                      <a:gd name="T6" fmla="*/ 23 w 3455"/>
                      <a:gd name="T7" fmla="*/ 576 h 6912"/>
                      <a:gd name="T8" fmla="*/ 23 w 3455"/>
                      <a:gd name="T9" fmla="*/ 6336 h 6912"/>
                      <a:gd name="T10" fmla="*/ 308 w 3455"/>
                      <a:gd name="T11" fmla="*/ 6759 h 6912"/>
                      <a:gd name="T12" fmla="*/ 767 w 3455"/>
                      <a:gd name="T13" fmla="*/ 6912 h 6912"/>
                      <a:gd name="T14" fmla="*/ 1373 w 3455"/>
                      <a:gd name="T15" fmla="*/ 6613 h 6912"/>
                      <a:gd name="T16" fmla="*/ 1766 w 3455"/>
                      <a:gd name="T17" fmla="*/ 6528 h 6912"/>
                      <a:gd name="T18" fmla="*/ 2243 w 3455"/>
                      <a:gd name="T19" fmla="*/ 6327 h 6912"/>
                      <a:gd name="T20" fmla="*/ 2486 w 3455"/>
                      <a:gd name="T21" fmla="*/ 5877 h 6912"/>
                      <a:gd name="T22" fmla="*/ 2640 w 3455"/>
                      <a:gd name="T23" fmla="*/ 5406 h 6912"/>
                      <a:gd name="T24" fmla="*/ 3071 w 3455"/>
                      <a:gd name="T25" fmla="*/ 4608 h 6912"/>
                      <a:gd name="T26" fmla="*/ 3114 w 3455"/>
                      <a:gd name="T27" fmla="*/ 4092 h 6912"/>
                      <a:gd name="T28" fmla="*/ 3455 w 3455"/>
                      <a:gd name="T29" fmla="*/ 3456 h 6912"/>
                      <a:gd name="T30" fmla="*/ 3114 w 3455"/>
                      <a:gd name="T31" fmla="*/ 2819 h 6912"/>
                      <a:gd name="T32" fmla="*/ 3071 w 3455"/>
                      <a:gd name="T33" fmla="*/ 2304 h 6912"/>
                      <a:gd name="T34" fmla="*/ 2640 w 3455"/>
                      <a:gd name="T35" fmla="*/ 1504 h 6912"/>
                      <a:gd name="T36" fmla="*/ 2486 w 3455"/>
                      <a:gd name="T37" fmla="*/ 1035 h 6912"/>
                      <a:gd name="T38" fmla="*/ 2243 w 3455"/>
                      <a:gd name="T39" fmla="*/ 583 h 6912"/>
                      <a:gd name="T40" fmla="*/ 1766 w 3455"/>
                      <a:gd name="T41" fmla="*/ 384 h 6912"/>
                      <a:gd name="T42" fmla="*/ 2477 w 3455"/>
                      <a:gd name="T43" fmla="*/ 2749 h 6912"/>
                      <a:gd name="T44" fmla="*/ 1837 w 3455"/>
                      <a:gd name="T45" fmla="*/ 2811 h 6912"/>
                      <a:gd name="T46" fmla="*/ 1151 w 3455"/>
                      <a:gd name="T47" fmla="*/ 2304 h 6912"/>
                      <a:gd name="T48" fmla="*/ 1341 w 3455"/>
                      <a:gd name="T49" fmla="*/ 2878 h 6912"/>
                      <a:gd name="T50" fmla="*/ 1871 w 3455"/>
                      <a:gd name="T51" fmla="*/ 3234 h 6912"/>
                      <a:gd name="T52" fmla="*/ 2492 w 3455"/>
                      <a:gd name="T53" fmla="*/ 3184 h 6912"/>
                      <a:gd name="T54" fmla="*/ 2931 w 3455"/>
                      <a:gd name="T55" fmla="*/ 3159 h 6912"/>
                      <a:gd name="T56" fmla="*/ 3053 w 3455"/>
                      <a:gd name="T57" fmla="*/ 3570 h 6912"/>
                      <a:gd name="T58" fmla="*/ 2686 w 3455"/>
                      <a:gd name="T59" fmla="*/ 3839 h 6912"/>
                      <a:gd name="T60" fmla="*/ 2110 w 3455"/>
                      <a:gd name="T61" fmla="*/ 3647 h 6912"/>
                      <a:gd name="T62" fmla="*/ 1537 w 3455"/>
                      <a:gd name="T63" fmla="*/ 3837 h 6912"/>
                      <a:gd name="T64" fmla="*/ 1180 w 3455"/>
                      <a:gd name="T65" fmla="*/ 4367 h 6912"/>
                      <a:gd name="T66" fmla="*/ 1603 w 3455"/>
                      <a:gd name="T67" fmla="*/ 4333 h 6912"/>
                      <a:gd name="T68" fmla="*/ 2169 w 3455"/>
                      <a:gd name="T69" fmla="*/ 4033 h 6912"/>
                      <a:gd name="T70" fmla="*/ 2685 w 3455"/>
                      <a:gd name="T71" fmla="*/ 4549 h 6912"/>
                      <a:gd name="T72" fmla="*/ 2444 w 3455"/>
                      <a:gd name="T73" fmla="*/ 5077 h 6912"/>
                      <a:gd name="T74" fmla="*/ 1796 w 3455"/>
                      <a:gd name="T75" fmla="*/ 4994 h 6912"/>
                      <a:gd name="T76" fmla="*/ 2024 w 3455"/>
                      <a:gd name="T77" fmla="*/ 5515 h 6912"/>
                      <a:gd name="T78" fmla="*/ 2064 w 3455"/>
                      <a:gd name="T79" fmla="*/ 5943 h 6912"/>
                      <a:gd name="T80" fmla="*/ 1687 w 3455"/>
                      <a:gd name="T81" fmla="*/ 6142 h 6912"/>
                      <a:gd name="T82" fmla="*/ 1344 w 3455"/>
                      <a:gd name="T83" fmla="*/ 5799 h 6912"/>
                      <a:gd name="T84" fmla="*/ 1136 w 3455"/>
                      <a:gd name="T85" fmla="*/ 6244 h 6912"/>
                      <a:gd name="T86" fmla="*/ 863 w 3455"/>
                      <a:gd name="T87" fmla="*/ 6516 h 6912"/>
                      <a:gd name="T88" fmla="*/ 470 w 3455"/>
                      <a:gd name="T89" fmla="*/ 6388 h 6912"/>
                      <a:gd name="T90" fmla="*/ 400 w 3455"/>
                      <a:gd name="T91" fmla="*/ 653 h 6912"/>
                      <a:gd name="T92" fmla="*/ 767 w 3455"/>
                      <a:gd name="T93" fmla="*/ 383 h 6912"/>
                      <a:gd name="T94" fmla="*/ 1101 w 3455"/>
                      <a:gd name="T95" fmla="*/ 580 h 6912"/>
                      <a:gd name="T96" fmla="*/ 958 w 3455"/>
                      <a:gd name="T97" fmla="*/ 1152 h 6912"/>
                      <a:gd name="T98" fmla="*/ 1543 w 3455"/>
                      <a:gd name="T99" fmla="*/ 813 h 6912"/>
                      <a:gd name="T100" fmla="*/ 1971 w 3455"/>
                      <a:gd name="T101" fmla="*/ 855 h 6912"/>
                      <a:gd name="T102" fmla="*/ 2094 w 3455"/>
                      <a:gd name="T103" fmla="*/ 1265 h 6912"/>
                      <a:gd name="T104" fmla="*/ 1727 w 3455"/>
                      <a:gd name="T105" fmla="*/ 1535 h 6912"/>
                      <a:gd name="T106" fmla="*/ 2266 w 3455"/>
                      <a:gd name="T107" fmla="*/ 1749 h 6912"/>
                      <a:gd name="T108" fmla="*/ 2685 w 3455"/>
                      <a:gd name="T109" fmla="*/ 2250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727" y="383"/>
                        </a:moveTo>
                        <a:lnTo>
                          <a:pt x="1691" y="384"/>
                        </a:lnTo>
                        <a:lnTo>
                          <a:pt x="1621" y="391"/>
                        </a:lnTo>
                        <a:lnTo>
                          <a:pt x="1520" y="413"/>
                        </a:lnTo>
                        <a:lnTo>
                          <a:pt x="1457" y="434"/>
                        </a:lnTo>
                        <a:lnTo>
                          <a:pt x="1432" y="387"/>
                        </a:lnTo>
                        <a:lnTo>
                          <a:pt x="1373" y="299"/>
                        </a:lnTo>
                        <a:lnTo>
                          <a:pt x="1303" y="220"/>
                        </a:lnTo>
                        <a:lnTo>
                          <a:pt x="1223" y="151"/>
                        </a:lnTo>
                        <a:lnTo>
                          <a:pt x="1134" y="93"/>
                        </a:lnTo>
                        <a:lnTo>
                          <a:pt x="1036" y="49"/>
                        </a:lnTo>
                        <a:lnTo>
                          <a:pt x="933" y="17"/>
                        </a:lnTo>
                        <a:lnTo>
                          <a:pt x="823" y="1"/>
                        </a:lnTo>
                        <a:lnTo>
                          <a:pt x="767" y="0"/>
                        </a:lnTo>
                        <a:lnTo>
                          <a:pt x="728" y="0"/>
                        </a:lnTo>
                        <a:lnTo>
                          <a:pt x="650" y="8"/>
                        </a:lnTo>
                        <a:lnTo>
                          <a:pt x="575" y="23"/>
                        </a:lnTo>
                        <a:lnTo>
                          <a:pt x="503" y="46"/>
                        </a:lnTo>
                        <a:lnTo>
                          <a:pt x="434" y="74"/>
                        </a:lnTo>
                        <a:lnTo>
                          <a:pt x="370" y="110"/>
                        </a:lnTo>
                        <a:lnTo>
                          <a:pt x="308" y="152"/>
                        </a:lnTo>
                        <a:lnTo>
                          <a:pt x="250" y="198"/>
                        </a:lnTo>
                        <a:lnTo>
                          <a:pt x="198" y="252"/>
                        </a:lnTo>
                        <a:lnTo>
                          <a:pt x="152" y="308"/>
                        </a:lnTo>
                        <a:lnTo>
                          <a:pt x="110" y="370"/>
                        </a:lnTo>
                        <a:lnTo>
                          <a:pt x="74" y="434"/>
                        </a:lnTo>
                        <a:lnTo>
                          <a:pt x="46" y="504"/>
                        </a:lnTo>
                        <a:lnTo>
                          <a:pt x="23" y="576"/>
                        </a:lnTo>
                        <a:lnTo>
                          <a:pt x="8" y="650"/>
                        </a:lnTo>
                        <a:lnTo>
                          <a:pt x="0" y="728"/>
                        </a:lnTo>
                        <a:lnTo>
                          <a:pt x="0" y="767"/>
                        </a:lnTo>
                        <a:lnTo>
                          <a:pt x="0" y="6143"/>
                        </a:lnTo>
                        <a:lnTo>
                          <a:pt x="0" y="6183"/>
                        </a:lnTo>
                        <a:lnTo>
                          <a:pt x="8" y="6261"/>
                        </a:lnTo>
                        <a:lnTo>
                          <a:pt x="23" y="6336"/>
                        </a:lnTo>
                        <a:lnTo>
                          <a:pt x="46" y="6408"/>
                        </a:lnTo>
                        <a:lnTo>
                          <a:pt x="74" y="6477"/>
                        </a:lnTo>
                        <a:lnTo>
                          <a:pt x="110" y="6542"/>
                        </a:lnTo>
                        <a:lnTo>
                          <a:pt x="152" y="6602"/>
                        </a:lnTo>
                        <a:lnTo>
                          <a:pt x="198" y="6660"/>
                        </a:lnTo>
                        <a:lnTo>
                          <a:pt x="250" y="6712"/>
                        </a:lnTo>
                        <a:lnTo>
                          <a:pt x="308" y="6759"/>
                        </a:lnTo>
                        <a:lnTo>
                          <a:pt x="370" y="6801"/>
                        </a:lnTo>
                        <a:lnTo>
                          <a:pt x="434" y="6836"/>
                        </a:lnTo>
                        <a:lnTo>
                          <a:pt x="503" y="6865"/>
                        </a:lnTo>
                        <a:lnTo>
                          <a:pt x="575" y="6888"/>
                        </a:lnTo>
                        <a:lnTo>
                          <a:pt x="650" y="6903"/>
                        </a:lnTo>
                        <a:lnTo>
                          <a:pt x="728" y="6911"/>
                        </a:lnTo>
                        <a:lnTo>
                          <a:pt x="767" y="6912"/>
                        </a:lnTo>
                        <a:lnTo>
                          <a:pt x="823" y="6911"/>
                        </a:lnTo>
                        <a:lnTo>
                          <a:pt x="933" y="6893"/>
                        </a:lnTo>
                        <a:lnTo>
                          <a:pt x="1036" y="6863"/>
                        </a:lnTo>
                        <a:lnTo>
                          <a:pt x="1134" y="6819"/>
                        </a:lnTo>
                        <a:lnTo>
                          <a:pt x="1223" y="6761"/>
                        </a:lnTo>
                        <a:lnTo>
                          <a:pt x="1303" y="6692"/>
                        </a:lnTo>
                        <a:lnTo>
                          <a:pt x="1373" y="6613"/>
                        </a:lnTo>
                        <a:lnTo>
                          <a:pt x="1432" y="6523"/>
                        </a:lnTo>
                        <a:lnTo>
                          <a:pt x="1457" y="6476"/>
                        </a:lnTo>
                        <a:lnTo>
                          <a:pt x="1520" y="6499"/>
                        </a:lnTo>
                        <a:lnTo>
                          <a:pt x="1621" y="6520"/>
                        </a:lnTo>
                        <a:lnTo>
                          <a:pt x="1691" y="6528"/>
                        </a:lnTo>
                        <a:lnTo>
                          <a:pt x="1727" y="6528"/>
                        </a:lnTo>
                        <a:lnTo>
                          <a:pt x="1766" y="6528"/>
                        </a:lnTo>
                        <a:lnTo>
                          <a:pt x="1844" y="6519"/>
                        </a:lnTo>
                        <a:lnTo>
                          <a:pt x="1919" y="6503"/>
                        </a:lnTo>
                        <a:lnTo>
                          <a:pt x="1991" y="6482"/>
                        </a:lnTo>
                        <a:lnTo>
                          <a:pt x="2060" y="6453"/>
                        </a:lnTo>
                        <a:lnTo>
                          <a:pt x="2125" y="6417"/>
                        </a:lnTo>
                        <a:lnTo>
                          <a:pt x="2187" y="6375"/>
                        </a:lnTo>
                        <a:lnTo>
                          <a:pt x="2243" y="6327"/>
                        </a:lnTo>
                        <a:lnTo>
                          <a:pt x="2295" y="6276"/>
                        </a:lnTo>
                        <a:lnTo>
                          <a:pt x="2342" y="6219"/>
                        </a:lnTo>
                        <a:lnTo>
                          <a:pt x="2384" y="6157"/>
                        </a:lnTo>
                        <a:lnTo>
                          <a:pt x="2420" y="6093"/>
                        </a:lnTo>
                        <a:lnTo>
                          <a:pt x="2449" y="6024"/>
                        </a:lnTo>
                        <a:lnTo>
                          <a:pt x="2470" y="5952"/>
                        </a:lnTo>
                        <a:lnTo>
                          <a:pt x="2486" y="5877"/>
                        </a:lnTo>
                        <a:lnTo>
                          <a:pt x="2495" y="5799"/>
                        </a:lnTo>
                        <a:lnTo>
                          <a:pt x="2495" y="5760"/>
                        </a:lnTo>
                        <a:lnTo>
                          <a:pt x="2492" y="5692"/>
                        </a:lnTo>
                        <a:lnTo>
                          <a:pt x="2467" y="5564"/>
                        </a:lnTo>
                        <a:lnTo>
                          <a:pt x="2447" y="5504"/>
                        </a:lnTo>
                        <a:lnTo>
                          <a:pt x="2515" y="5476"/>
                        </a:lnTo>
                        <a:lnTo>
                          <a:pt x="2640" y="5406"/>
                        </a:lnTo>
                        <a:lnTo>
                          <a:pt x="2754" y="5318"/>
                        </a:lnTo>
                        <a:lnTo>
                          <a:pt x="2852" y="5216"/>
                        </a:lnTo>
                        <a:lnTo>
                          <a:pt x="2935" y="5099"/>
                        </a:lnTo>
                        <a:lnTo>
                          <a:pt x="3000" y="4969"/>
                        </a:lnTo>
                        <a:lnTo>
                          <a:pt x="3045" y="4831"/>
                        </a:lnTo>
                        <a:lnTo>
                          <a:pt x="3069" y="4684"/>
                        </a:lnTo>
                        <a:lnTo>
                          <a:pt x="3071" y="4608"/>
                        </a:lnTo>
                        <a:lnTo>
                          <a:pt x="3069" y="4549"/>
                        </a:lnTo>
                        <a:lnTo>
                          <a:pt x="3055" y="4435"/>
                        </a:lnTo>
                        <a:lnTo>
                          <a:pt x="3026" y="4326"/>
                        </a:lnTo>
                        <a:lnTo>
                          <a:pt x="2986" y="4221"/>
                        </a:lnTo>
                        <a:lnTo>
                          <a:pt x="2961" y="4170"/>
                        </a:lnTo>
                        <a:lnTo>
                          <a:pt x="3014" y="4149"/>
                        </a:lnTo>
                        <a:lnTo>
                          <a:pt x="3114" y="4092"/>
                        </a:lnTo>
                        <a:lnTo>
                          <a:pt x="3203" y="4022"/>
                        </a:lnTo>
                        <a:lnTo>
                          <a:pt x="3282" y="3940"/>
                        </a:lnTo>
                        <a:lnTo>
                          <a:pt x="3347" y="3846"/>
                        </a:lnTo>
                        <a:lnTo>
                          <a:pt x="3399" y="3744"/>
                        </a:lnTo>
                        <a:lnTo>
                          <a:pt x="3435" y="3633"/>
                        </a:lnTo>
                        <a:lnTo>
                          <a:pt x="3454" y="3516"/>
                        </a:lnTo>
                        <a:lnTo>
                          <a:pt x="3455" y="3456"/>
                        </a:lnTo>
                        <a:lnTo>
                          <a:pt x="3454" y="3394"/>
                        </a:lnTo>
                        <a:lnTo>
                          <a:pt x="3435" y="3277"/>
                        </a:lnTo>
                        <a:lnTo>
                          <a:pt x="3399" y="3166"/>
                        </a:lnTo>
                        <a:lnTo>
                          <a:pt x="3347" y="3064"/>
                        </a:lnTo>
                        <a:lnTo>
                          <a:pt x="3282" y="2971"/>
                        </a:lnTo>
                        <a:lnTo>
                          <a:pt x="3203" y="2888"/>
                        </a:lnTo>
                        <a:lnTo>
                          <a:pt x="3114" y="2819"/>
                        </a:lnTo>
                        <a:lnTo>
                          <a:pt x="3014" y="2762"/>
                        </a:lnTo>
                        <a:lnTo>
                          <a:pt x="2961" y="2740"/>
                        </a:lnTo>
                        <a:lnTo>
                          <a:pt x="2986" y="2690"/>
                        </a:lnTo>
                        <a:lnTo>
                          <a:pt x="3026" y="2586"/>
                        </a:lnTo>
                        <a:lnTo>
                          <a:pt x="3055" y="2477"/>
                        </a:lnTo>
                        <a:lnTo>
                          <a:pt x="3069" y="2363"/>
                        </a:lnTo>
                        <a:lnTo>
                          <a:pt x="3071" y="2304"/>
                        </a:lnTo>
                        <a:lnTo>
                          <a:pt x="3069" y="2227"/>
                        </a:lnTo>
                        <a:lnTo>
                          <a:pt x="3045" y="2079"/>
                        </a:lnTo>
                        <a:lnTo>
                          <a:pt x="3000" y="1941"/>
                        </a:lnTo>
                        <a:lnTo>
                          <a:pt x="2935" y="1813"/>
                        </a:lnTo>
                        <a:lnTo>
                          <a:pt x="2852" y="1696"/>
                        </a:lnTo>
                        <a:lnTo>
                          <a:pt x="2754" y="1592"/>
                        </a:lnTo>
                        <a:lnTo>
                          <a:pt x="2640" y="1504"/>
                        </a:lnTo>
                        <a:lnTo>
                          <a:pt x="2515" y="1435"/>
                        </a:lnTo>
                        <a:lnTo>
                          <a:pt x="2447" y="1408"/>
                        </a:lnTo>
                        <a:lnTo>
                          <a:pt x="2467" y="1346"/>
                        </a:lnTo>
                        <a:lnTo>
                          <a:pt x="2492" y="1218"/>
                        </a:lnTo>
                        <a:lnTo>
                          <a:pt x="2495" y="1152"/>
                        </a:lnTo>
                        <a:lnTo>
                          <a:pt x="2495" y="1111"/>
                        </a:lnTo>
                        <a:lnTo>
                          <a:pt x="2486" y="1035"/>
                        </a:lnTo>
                        <a:lnTo>
                          <a:pt x="2470" y="960"/>
                        </a:lnTo>
                        <a:lnTo>
                          <a:pt x="2449" y="888"/>
                        </a:lnTo>
                        <a:lnTo>
                          <a:pt x="2420" y="819"/>
                        </a:lnTo>
                        <a:lnTo>
                          <a:pt x="2384" y="753"/>
                        </a:lnTo>
                        <a:lnTo>
                          <a:pt x="2342" y="692"/>
                        </a:lnTo>
                        <a:lnTo>
                          <a:pt x="2295" y="635"/>
                        </a:lnTo>
                        <a:lnTo>
                          <a:pt x="2243" y="583"/>
                        </a:lnTo>
                        <a:lnTo>
                          <a:pt x="2187" y="535"/>
                        </a:lnTo>
                        <a:lnTo>
                          <a:pt x="2125" y="495"/>
                        </a:lnTo>
                        <a:lnTo>
                          <a:pt x="2060" y="459"/>
                        </a:lnTo>
                        <a:lnTo>
                          <a:pt x="1991" y="430"/>
                        </a:lnTo>
                        <a:lnTo>
                          <a:pt x="1919" y="407"/>
                        </a:lnTo>
                        <a:lnTo>
                          <a:pt x="1844" y="391"/>
                        </a:lnTo>
                        <a:lnTo>
                          <a:pt x="1766" y="384"/>
                        </a:lnTo>
                        <a:lnTo>
                          <a:pt x="1727" y="383"/>
                        </a:lnTo>
                        <a:close/>
                        <a:moveTo>
                          <a:pt x="2686" y="2304"/>
                        </a:moveTo>
                        <a:lnTo>
                          <a:pt x="2685" y="2363"/>
                        </a:lnTo>
                        <a:lnTo>
                          <a:pt x="2662" y="2475"/>
                        </a:lnTo>
                        <a:lnTo>
                          <a:pt x="2619" y="2579"/>
                        </a:lnTo>
                        <a:lnTo>
                          <a:pt x="2555" y="2670"/>
                        </a:lnTo>
                        <a:lnTo>
                          <a:pt x="2477" y="2749"/>
                        </a:lnTo>
                        <a:lnTo>
                          <a:pt x="2385" y="2811"/>
                        </a:lnTo>
                        <a:lnTo>
                          <a:pt x="2282" y="2854"/>
                        </a:lnTo>
                        <a:lnTo>
                          <a:pt x="2169" y="2877"/>
                        </a:lnTo>
                        <a:lnTo>
                          <a:pt x="2110" y="2880"/>
                        </a:lnTo>
                        <a:lnTo>
                          <a:pt x="2051" y="2877"/>
                        </a:lnTo>
                        <a:lnTo>
                          <a:pt x="1939" y="2854"/>
                        </a:lnTo>
                        <a:lnTo>
                          <a:pt x="1837" y="2811"/>
                        </a:lnTo>
                        <a:lnTo>
                          <a:pt x="1745" y="2749"/>
                        </a:lnTo>
                        <a:lnTo>
                          <a:pt x="1665" y="2670"/>
                        </a:lnTo>
                        <a:lnTo>
                          <a:pt x="1603" y="2579"/>
                        </a:lnTo>
                        <a:lnTo>
                          <a:pt x="1560" y="2475"/>
                        </a:lnTo>
                        <a:lnTo>
                          <a:pt x="1537" y="2363"/>
                        </a:lnTo>
                        <a:lnTo>
                          <a:pt x="1534" y="2304"/>
                        </a:lnTo>
                        <a:lnTo>
                          <a:pt x="1151" y="2304"/>
                        </a:lnTo>
                        <a:lnTo>
                          <a:pt x="1151" y="2353"/>
                        </a:lnTo>
                        <a:lnTo>
                          <a:pt x="1161" y="2449"/>
                        </a:lnTo>
                        <a:lnTo>
                          <a:pt x="1180" y="2543"/>
                        </a:lnTo>
                        <a:lnTo>
                          <a:pt x="1209" y="2634"/>
                        </a:lnTo>
                        <a:lnTo>
                          <a:pt x="1245" y="2720"/>
                        </a:lnTo>
                        <a:lnTo>
                          <a:pt x="1290" y="2801"/>
                        </a:lnTo>
                        <a:lnTo>
                          <a:pt x="1341" y="2878"/>
                        </a:lnTo>
                        <a:lnTo>
                          <a:pt x="1400" y="2949"/>
                        </a:lnTo>
                        <a:lnTo>
                          <a:pt x="1465" y="3014"/>
                        </a:lnTo>
                        <a:lnTo>
                          <a:pt x="1537" y="3073"/>
                        </a:lnTo>
                        <a:lnTo>
                          <a:pt x="1614" y="3125"/>
                        </a:lnTo>
                        <a:lnTo>
                          <a:pt x="1694" y="3169"/>
                        </a:lnTo>
                        <a:lnTo>
                          <a:pt x="1781" y="3205"/>
                        </a:lnTo>
                        <a:lnTo>
                          <a:pt x="1871" y="3234"/>
                        </a:lnTo>
                        <a:lnTo>
                          <a:pt x="1965" y="3253"/>
                        </a:lnTo>
                        <a:lnTo>
                          <a:pt x="2061" y="3263"/>
                        </a:lnTo>
                        <a:lnTo>
                          <a:pt x="2110" y="3263"/>
                        </a:lnTo>
                        <a:lnTo>
                          <a:pt x="2151" y="3263"/>
                        </a:lnTo>
                        <a:lnTo>
                          <a:pt x="2231" y="3256"/>
                        </a:lnTo>
                        <a:lnTo>
                          <a:pt x="2346" y="3234"/>
                        </a:lnTo>
                        <a:lnTo>
                          <a:pt x="2492" y="3184"/>
                        </a:lnTo>
                        <a:lnTo>
                          <a:pt x="2626" y="3110"/>
                        </a:lnTo>
                        <a:lnTo>
                          <a:pt x="2686" y="3067"/>
                        </a:lnTo>
                        <a:lnTo>
                          <a:pt x="2686" y="3071"/>
                        </a:lnTo>
                        <a:lnTo>
                          <a:pt x="2727" y="3073"/>
                        </a:lnTo>
                        <a:lnTo>
                          <a:pt x="2801" y="3089"/>
                        </a:lnTo>
                        <a:lnTo>
                          <a:pt x="2870" y="3117"/>
                        </a:lnTo>
                        <a:lnTo>
                          <a:pt x="2931" y="3159"/>
                        </a:lnTo>
                        <a:lnTo>
                          <a:pt x="2983" y="3211"/>
                        </a:lnTo>
                        <a:lnTo>
                          <a:pt x="3025" y="3272"/>
                        </a:lnTo>
                        <a:lnTo>
                          <a:pt x="3053" y="3341"/>
                        </a:lnTo>
                        <a:lnTo>
                          <a:pt x="3069" y="3416"/>
                        </a:lnTo>
                        <a:lnTo>
                          <a:pt x="3071" y="3456"/>
                        </a:lnTo>
                        <a:lnTo>
                          <a:pt x="3069" y="3495"/>
                        </a:lnTo>
                        <a:lnTo>
                          <a:pt x="3053" y="3570"/>
                        </a:lnTo>
                        <a:lnTo>
                          <a:pt x="3025" y="3639"/>
                        </a:lnTo>
                        <a:lnTo>
                          <a:pt x="2983" y="3701"/>
                        </a:lnTo>
                        <a:lnTo>
                          <a:pt x="2931" y="3753"/>
                        </a:lnTo>
                        <a:lnTo>
                          <a:pt x="2870" y="3794"/>
                        </a:lnTo>
                        <a:lnTo>
                          <a:pt x="2801" y="3823"/>
                        </a:lnTo>
                        <a:lnTo>
                          <a:pt x="2727" y="3837"/>
                        </a:lnTo>
                        <a:lnTo>
                          <a:pt x="2686" y="3839"/>
                        </a:lnTo>
                        <a:lnTo>
                          <a:pt x="2686" y="3845"/>
                        </a:lnTo>
                        <a:lnTo>
                          <a:pt x="2626" y="3800"/>
                        </a:lnTo>
                        <a:lnTo>
                          <a:pt x="2492" y="3728"/>
                        </a:lnTo>
                        <a:lnTo>
                          <a:pt x="2346" y="3676"/>
                        </a:lnTo>
                        <a:lnTo>
                          <a:pt x="2231" y="3655"/>
                        </a:lnTo>
                        <a:lnTo>
                          <a:pt x="2151" y="3647"/>
                        </a:lnTo>
                        <a:lnTo>
                          <a:pt x="2110" y="3647"/>
                        </a:lnTo>
                        <a:lnTo>
                          <a:pt x="2061" y="3649"/>
                        </a:lnTo>
                        <a:lnTo>
                          <a:pt x="1965" y="3657"/>
                        </a:lnTo>
                        <a:lnTo>
                          <a:pt x="1871" y="3678"/>
                        </a:lnTo>
                        <a:lnTo>
                          <a:pt x="1781" y="3705"/>
                        </a:lnTo>
                        <a:lnTo>
                          <a:pt x="1694" y="3742"/>
                        </a:lnTo>
                        <a:lnTo>
                          <a:pt x="1614" y="3787"/>
                        </a:lnTo>
                        <a:lnTo>
                          <a:pt x="1537" y="3837"/>
                        </a:lnTo>
                        <a:lnTo>
                          <a:pt x="1465" y="3897"/>
                        </a:lnTo>
                        <a:lnTo>
                          <a:pt x="1400" y="3963"/>
                        </a:lnTo>
                        <a:lnTo>
                          <a:pt x="1341" y="4033"/>
                        </a:lnTo>
                        <a:lnTo>
                          <a:pt x="1290" y="4110"/>
                        </a:lnTo>
                        <a:lnTo>
                          <a:pt x="1245" y="4192"/>
                        </a:lnTo>
                        <a:lnTo>
                          <a:pt x="1209" y="4278"/>
                        </a:lnTo>
                        <a:lnTo>
                          <a:pt x="1180" y="4367"/>
                        </a:lnTo>
                        <a:lnTo>
                          <a:pt x="1161" y="4461"/>
                        </a:lnTo>
                        <a:lnTo>
                          <a:pt x="1151" y="4558"/>
                        </a:lnTo>
                        <a:lnTo>
                          <a:pt x="1151" y="4608"/>
                        </a:lnTo>
                        <a:lnTo>
                          <a:pt x="1534" y="4608"/>
                        </a:lnTo>
                        <a:lnTo>
                          <a:pt x="1537" y="4549"/>
                        </a:lnTo>
                        <a:lnTo>
                          <a:pt x="1560" y="4437"/>
                        </a:lnTo>
                        <a:lnTo>
                          <a:pt x="1603" y="4333"/>
                        </a:lnTo>
                        <a:lnTo>
                          <a:pt x="1665" y="4241"/>
                        </a:lnTo>
                        <a:lnTo>
                          <a:pt x="1745" y="4163"/>
                        </a:lnTo>
                        <a:lnTo>
                          <a:pt x="1837" y="4101"/>
                        </a:lnTo>
                        <a:lnTo>
                          <a:pt x="1939" y="4056"/>
                        </a:lnTo>
                        <a:lnTo>
                          <a:pt x="2051" y="4033"/>
                        </a:lnTo>
                        <a:lnTo>
                          <a:pt x="2110" y="4032"/>
                        </a:lnTo>
                        <a:lnTo>
                          <a:pt x="2169" y="4033"/>
                        </a:lnTo>
                        <a:lnTo>
                          <a:pt x="2282" y="4056"/>
                        </a:lnTo>
                        <a:lnTo>
                          <a:pt x="2385" y="4101"/>
                        </a:lnTo>
                        <a:lnTo>
                          <a:pt x="2477" y="4163"/>
                        </a:lnTo>
                        <a:lnTo>
                          <a:pt x="2555" y="4241"/>
                        </a:lnTo>
                        <a:lnTo>
                          <a:pt x="2619" y="4333"/>
                        </a:lnTo>
                        <a:lnTo>
                          <a:pt x="2662" y="4437"/>
                        </a:lnTo>
                        <a:lnTo>
                          <a:pt x="2685" y="4549"/>
                        </a:lnTo>
                        <a:lnTo>
                          <a:pt x="2686" y="4608"/>
                        </a:lnTo>
                        <a:lnTo>
                          <a:pt x="2685" y="4660"/>
                        </a:lnTo>
                        <a:lnTo>
                          <a:pt x="2667" y="4761"/>
                        </a:lnTo>
                        <a:lnTo>
                          <a:pt x="2631" y="4854"/>
                        </a:lnTo>
                        <a:lnTo>
                          <a:pt x="2583" y="4939"/>
                        </a:lnTo>
                        <a:lnTo>
                          <a:pt x="2519" y="5014"/>
                        </a:lnTo>
                        <a:lnTo>
                          <a:pt x="2444" y="5077"/>
                        </a:lnTo>
                        <a:lnTo>
                          <a:pt x="2359" y="5126"/>
                        </a:lnTo>
                        <a:lnTo>
                          <a:pt x="2266" y="5162"/>
                        </a:lnTo>
                        <a:lnTo>
                          <a:pt x="2217" y="5172"/>
                        </a:lnTo>
                        <a:lnTo>
                          <a:pt x="2165" y="5132"/>
                        </a:lnTo>
                        <a:lnTo>
                          <a:pt x="2053" y="5066"/>
                        </a:lnTo>
                        <a:lnTo>
                          <a:pt x="1929" y="5018"/>
                        </a:lnTo>
                        <a:lnTo>
                          <a:pt x="1796" y="4994"/>
                        </a:lnTo>
                        <a:lnTo>
                          <a:pt x="1727" y="4991"/>
                        </a:lnTo>
                        <a:lnTo>
                          <a:pt x="1727" y="5376"/>
                        </a:lnTo>
                        <a:lnTo>
                          <a:pt x="1766" y="5377"/>
                        </a:lnTo>
                        <a:lnTo>
                          <a:pt x="1841" y="5393"/>
                        </a:lnTo>
                        <a:lnTo>
                          <a:pt x="1910" y="5422"/>
                        </a:lnTo>
                        <a:lnTo>
                          <a:pt x="1971" y="5463"/>
                        </a:lnTo>
                        <a:lnTo>
                          <a:pt x="2024" y="5515"/>
                        </a:lnTo>
                        <a:lnTo>
                          <a:pt x="2064" y="5576"/>
                        </a:lnTo>
                        <a:lnTo>
                          <a:pt x="2094" y="5645"/>
                        </a:lnTo>
                        <a:lnTo>
                          <a:pt x="2109" y="5720"/>
                        </a:lnTo>
                        <a:lnTo>
                          <a:pt x="2110" y="5760"/>
                        </a:lnTo>
                        <a:lnTo>
                          <a:pt x="2109" y="5799"/>
                        </a:lnTo>
                        <a:lnTo>
                          <a:pt x="2094" y="5874"/>
                        </a:lnTo>
                        <a:lnTo>
                          <a:pt x="2064" y="5943"/>
                        </a:lnTo>
                        <a:lnTo>
                          <a:pt x="2024" y="6005"/>
                        </a:lnTo>
                        <a:lnTo>
                          <a:pt x="1971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7" y="6142"/>
                        </a:lnTo>
                        <a:lnTo>
                          <a:pt x="1612" y="6127"/>
                        </a:lnTo>
                        <a:lnTo>
                          <a:pt x="1543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958" y="5760"/>
                        </a:lnTo>
                        <a:lnTo>
                          <a:pt x="961" y="5828"/>
                        </a:lnTo>
                        <a:lnTo>
                          <a:pt x="986" y="5960"/>
                        </a:lnTo>
                        <a:lnTo>
                          <a:pt x="1032" y="6081"/>
                        </a:lnTo>
                        <a:lnTo>
                          <a:pt x="1097" y="6193"/>
                        </a:lnTo>
                        <a:lnTo>
                          <a:pt x="1136" y="6244"/>
                        </a:lnTo>
                        <a:lnTo>
                          <a:pt x="1127" y="6274"/>
                        </a:lnTo>
                        <a:lnTo>
                          <a:pt x="1101" y="6330"/>
                        </a:lnTo>
                        <a:lnTo>
                          <a:pt x="1066" y="6382"/>
                        </a:lnTo>
                        <a:lnTo>
                          <a:pt x="1025" y="6427"/>
                        </a:lnTo>
                        <a:lnTo>
                          <a:pt x="976" y="6466"/>
                        </a:lnTo>
                        <a:lnTo>
                          <a:pt x="922" y="6494"/>
                        </a:lnTo>
                        <a:lnTo>
                          <a:pt x="863" y="6516"/>
                        </a:lnTo>
                        <a:lnTo>
                          <a:pt x="800" y="6526"/>
                        </a:lnTo>
                        <a:lnTo>
                          <a:pt x="767" y="6528"/>
                        </a:lnTo>
                        <a:lnTo>
                          <a:pt x="728" y="6526"/>
                        </a:lnTo>
                        <a:lnTo>
                          <a:pt x="653" y="6510"/>
                        </a:lnTo>
                        <a:lnTo>
                          <a:pt x="584" y="6482"/>
                        </a:lnTo>
                        <a:lnTo>
                          <a:pt x="522" y="6440"/>
                        </a:lnTo>
                        <a:lnTo>
                          <a:pt x="470" y="6388"/>
                        </a:lnTo>
                        <a:lnTo>
                          <a:pt x="429" y="6327"/>
                        </a:lnTo>
                        <a:lnTo>
                          <a:pt x="400" y="6258"/>
                        </a:lnTo>
                        <a:lnTo>
                          <a:pt x="384" y="6183"/>
                        </a:lnTo>
                        <a:lnTo>
                          <a:pt x="383" y="6143"/>
                        </a:lnTo>
                        <a:lnTo>
                          <a:pt x="383" y="767"/>
                        </a:lnTo>
                        <a:lnTo>
                          <a:pt x="384" y="728"/>
                        </a:lnTo>
                        <a:lnTo>
                          <a:pt x="400" y="653"/>
                        </a:lnTo>
                        <a:lnTo>
                          <a:pt x="429" y="584"/>
                        </a:lnTo>
                        <a:lnTo>
                          <a:pt x="470" y="522"/>
                        </a:lnTo>
                        <a:lnTo>
                          <a:pt x="522" y="470"/>
                        </a:lnTo>
                        <a:lnTo>
                          <a:pt x="584" y="429"/>
                        </a:lnTo>
                        <a:lnTo>
                          <a:pt x="653" y="400"/>
                        </a:lnTo>
                        <a:lnTo>
                          <a:pt x="728" y="384"/>
                        </a:lnTo>
                        <a:lnTo>
                          <a:pt x="767" y="383"/>
                        </a:lnTo>
                        <a:lnTo>
                          <a:pt x="800" y="384"/>
                        </a:lnTo>
                        <a:lnTo>
                          <a:pt x="863" y="396"/>
                        </a:lnTo>
                        <a:lnTo>
                          <a:pt x="922" y="416"/>
                        </a:lnTo>
                        <a:lnTo>
                          <a:pt x="976" y="446"/>
                        </a:lnTo>
                        <a:lnTo>
                          <a:pt x="1025" y="483"/>
                        </a:lnTo>
                        <a:lnTo>
                          <a:pt x="1066" y="528"/>
                        </a:lnTo>
                        <a:lnTo>
                          <a:pt x="1101" y="580"/>
                        </a:lnTo>
                        <a:lnTo>
                          <a:pt x="1127" y="636"/>
                        </a:lnTo>
                        <a:lnTo>
                          <a:pt x="1136" y="666"/>
                        </a:lnTo>
                        <a:lnTo>
                          <a:pt x="1097" y="718"/>
                        </a:lnTo>
                        <a:lnTo>
                          <a:pt x="1032" y="829"/>
                        </a:lnTo>
                        <a:lnTo>
                          <a:pt x="986" y="951"/>
                        </a:lnTo>
                        <a:lnTo>
                          <a:pt x="961" y="1083"/>
                        </a:lnTo>
                        <a:lnTo>
                          <a:pt x="958" y="1152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3" y="813"/>
                        </a:lnTo>
                        <a:lnTo>
                          <a:pt x="1612" y="784"/>
                        </a:lnTo>
                        <a:lnTo>
                          <a:pt x="1687" y="769"/>
                        </a:lnTo>
                        <a:lnTo>
                          <a:pt x="1727" y="767"/>
                        </a:ln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1" y="855"/>
                        </a:lnTo>
                        <a:lnTo>
                          <a:pt x="2024" y="907"/>
                        </a:lnTo>
                        <a:lnTo>
                          <a:pt x="2064" y="969"/>
                        </a:lnTo>
                        <a:lnTo>
                          <a:pt x="2094" y="1036"/>
                        </a:lnTo>
                        <a:lnTo>
                          <a:pt x="2109" y="1111"/>
                        </a:lnTo>
                        <a:lnTo>
                          <a:pt x="2110" y="1152"/>
                        </a:lnTo>
                        <a:lnTo>
                          <a:pt x="2109" y="1191"/>
                        </a:lnTo>
                        <a:lnTo>
                          <a:pt x="2094" y="1265"/>
                        </a:lnTo>
                        <a:lnTo>
                          <a:pt x="2064" y="1335"/>
                        </a:lnTo>
                        <a:lnTo>
                          <a:pt x="2024" y="1396"/>
                        </a:lnTo>
                        <a:lnTo>
                          <a:pt x="1971" y="1448"/>
                        </a:lnTo>
                        <a:lnTo>
                          <a:pt x="1910" y="1490"/>
                        </a:lnTo>
                        <a:lnTo>
                          <a:pt x="1841" y="1519"/>
                        </a:lnTo>
                        <a:lnTo>
                          <a:pt x="1766" y="1533"/>
                        </a:lnTo>
                        <a:lnTo>
                          <a:pt x="1727" y="1535"/>
                        </a:lnTo>
                        <a:lnTo>
                          <a:pt x="1727" y="1919"/>
                        </a:lnTo>
                        <a:lnTo>
                          <a:pt x="1796" y="1918"/>
                        </a:lnTo>
                        <a:lnTo>
                          <a:pt x="1929" y="1892"/>
                        </a:lnTo>
                        <a:lnTo>
                          <a:pt x="2053" y="1846"/>
                        </a:lnTo>
                        <a:lnTo>
                          <a:pt x="2165" y="1778"/>
                        </a:lnTo>
                        <a:lnTo>
                          <a:pt x="2217" y="1738"/>
                        </a:lnTo>
                        <a:lnTo>
                          <a:pt x="2266" y="1749"/>
                        </a:lnTo>
                        <a:lnTo>
                          <a:pt x="2359" y="1784"/>
                        </a:lnTo>
                        <a:lnTo>
                          <a:pt x="2444" y="1834"/>
                        </a:lnTo>
                        <a:lnTo>
                          <a:pt x="2519" y="1898"/>
                        </a:lnTo>
                        <a:lnTo>
                          <a:pt x="2583" y="1973"/>
                        </a:lnTo>
                        <a:lnTo>
                          <a:pt x="2631" y="2057"/>
                        </a:lnTo>
                        <a:lnTo>
                          <a:pt x="2667" y="2151"/>
                        </a:lnTo>
                        <a:lnTo>
                          <a:pt x="2685" y="2250"/>
                        </a:lnTo>
                        <a:lnTo>
                          <a:pt x="2686" y="230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0" name="Freeform 7"/>
                  <p:cNvSpPr>
                    <a:spLocks noEditPoints="1"/>
                  </p:cNvSpPr>
                  <p:nvPr/>
                </p:nvSpPr>
                <p:spPr bwMode="auto">
                  <a:xfrm>
                    <a:off x="4107" y="-1019"/>
                    <a:ext cx="2943" cy="3968"/>
                  </a:xfrm>
                  <a:custGeom>
                    <a:avLst/>
                    <a:gdLst>
                      <a:gd name="T0" fmla="*/ 6813 w 8831"/>
                      <a:gd name="T1" fmla="*/ 706 h 11905"/>
                      <a:gd name="T2" fmla="*/ 5808 w 8831"/>
                      <a:gd name="T3" fmla="*/ 222 h 11905"/>
                      <a:gd name="T4" fmla="*/ 4708 w 8831"/>
                      <a:gd name="T5" fmla="*/ 9 h 11905"/>
                      <a:gd name="T6" fmla="*/ 4263 w 8831"/>
                      <a:gd name="T7" fmla="*/ 386 h 11905"/>
                      <a:gd name="T8" fmla="*/ 5292 w 8831"/>
                      <a:gd name="T9" fmla="*/ 478 h 11905"/>
                      <a:gd name="T10" fmla="*/ 6250 w 8831"/>
                      <a:gd name="T11" fmla="*/ 822 h 11905"/>
                      <a:gd name="T12" fmla="*/ 7099 w 8831"/>
                      <a:gd name="T13" fmla="*/ 1406 h 11905"/>
                      <a:gd name="T14" fmla="*/ 7661 w 8831"/>
                      <a:gd name="T15" fmla="*/ 2020 h 11905"/>
                      <a:gd name="T16" fmla="*/ 8159 w 8831"/>
                      <a:gd name="T17" fmla="*/ 2908 h 11905"/>
                      <a:gd name="T18" fmla="*/ 8415 w 8831"/>
                      <a:gd name="T19" fmla="*/ 3896 h 11905"/>
                      <a:gd name="T20" fmla="*/ 8431 w 8831"/>
                      <a:gd name="T21" fmla="*/ 4794 h 11905"/>
                      <a:gd name="T22" fmla="*/ 8129 w 8831"/>
                      <a:gd name="T23" fmla="*/ 5992 h 11905"/>
                      <a:gd name="T24" fmla="*/ 7482 w 8831"/>
                      <a:gd name="T25" fmla="*/ 7035 h 11905"/>
                      <a:gd name="T26" fmla="*/ 6642 w 8831"/>
                      <a:gd name="T27" fmla="*/ 7778 h 11905"/>
                      <a:gd name="T28" fmla="*/ 6076 w 8831"/>
                      <a:gd name="T29" fmla="*/ 8309 h 11905"/>
                      <a:gd name="T30" fmla="*/ 3051 w 8831"/>
                      <a:gd name="T31" fmla="*/ 8832 h 11905"/>
                      <a:gd name="T32" fmla="*/ 2637 w 8831"/>
                      <a:gd name="T33" fmla="*/ 8171 h 11905"/>
                      <a:gd name="T34" fmla="*/ 2070 w 8831"/>
                      <a:gd name="T35" fmla="*/ 7696 h 11905"/>
                      <a:gd name="T36" fmla="*/ 1162 w 8831"/>
                      <a:gd name="T37" fmla="*/ 6799 h 11905"/>
                      <a:gd name="T38" fmla="*/ 586 w 8831"/>
                      <a:gd name="T39" fmla="*/ 5681 h 11905"/>
                      <a:gd name="T40" fmla="*/ 384 w 8831"/>
                      <a:gd name="T41" fmla="*/ 4420 h 11905"/>
                      <a:gd name="T42" fmla="*/ 36 w 8831"/>
                      <a:gd name="T43" fmla="*/ 4986 h 11905"/>
                      <a:gd name="T44" fmla="*/ 426 w 8831"/>
                      <a:gd name="T45" fmla="*/ 6315 h 11905"/>
                      <a:gd name="T46" fmla="*/ 1208 w 8831"/>
                      <a:gd name="T47" fmla="*/ 7453 h 11905"/>
                      <a:gd name="T48" fmla="*/ 2018 w 8831"/>
                      <a:gd name="T49" fmla="*/ 8125 h 11905"/>
                      <a:gd name="T50" fmla="*/ 2463 w 8831"/>
                      <a:gd name="T51" fmla="*/ 8566 h 11905"/>
                      <a:gd name="T52" fmla="*/ 2112 w 8831"/>
                      <a:gd name="T53" fmla="*/ 9217 h 11905"/>
                      <a:gd name="T54" fmla="*/ 2496 w 8831"/>
                      <a:gd name="T55" fmla="*/ 9601 h 11905"/>
                      <a:gd name="T56" fmla="*/ 2889 w 8831"/>
                      <a:gd name="T57" fmla="*/ 10618 h 11905"/>
                      <a:gd name="T58" fmla="*/ 3015 w 8831"/>
                      <a:gd name="T59" fmla="*/ 10745 h 11905"/>
                      <a:gd name="T60" fmla="*/ 3277 w 8831"/>
                      <a:gd name="T61" fmla="*/ 10928 h 11905"/>
                      <a:gd name="T62" fmla="*/ 3493 w 8831"/>
                      <a:gd name="T63" fmla="*/ 11442 h 11905"/>
                      <a:gd name="T64" fmla="*/ 3917 w 8831"/>
                      <a:gd name="T65" fmla="*/ 11792 h 11905"/>
                      <a:gd name="T66" fmla="*/ 4416 w 8831"/>
                      <a:gd name="T67" fmla="*/ 11905 h 11905"/>
                      <a:gd name="T68" fmla="*/ 4915 w 8831"/>
                      <a:gd name="T69" fmla="*/ 11792 h 11905"/>
                      <a:gd name="T70" fmla="*/ 5340 w 8831"/>
                      <a:gd name="T71" fmla="*/ 11442 h 11905"/>
                      <a:gd name="T72" fmla="*/ 5554 w 8831"/>
                      <a:gd name="T73" fmla="*/ 10928 h 11905"/>
                      <a:gd name="T74" fmla="*/ 5817 w 8831"/>
                      <a:gd name="T75" fmla="*/ 10745 h 11905"/>
                      <a:gd name="T76" fmla="*/ 5943 w 8831"/>
                      <a:gd name="T77" fmla="*/ 10618 h 11905"/>
                      <a:gd name="T78" fmla="*/ 6336 w 8831"/>
                      <a:gd name="T79" fmla="*/ 9601 h 11905"/>
                      <a:gd name="T80" fmla="*/ 6719 w 8831"/>
                      <a:gd name="T81" fmla="*/ 9217 h 11905"/>
                      <a:gd name="T82" fmla="*/ 6359 w 8831"/>
                      <a:gd name="T83" fmla="*/ 8569 h 11905"/>
                      <a:gd name="T84" fmla="*/ 6801 w 8831"/>
                      <a:gd name="T85" fmla="*/ 8134 h 11905"/>
                      <a:gd name="T86" fmla="*/ 7592 w 8831"/>
                      <a:gd name="T87" fmla="*/ 7484 h 11905"/>
                      <a:gd name="T88" fmla="*/ 8369 w 8831"/>
                      <a:gd name="T89" fmla="*/ 6387 h 11905"/>
                      <a:gd name="T90" fmla="*/ 8778 w 8831"/>
                      <a:gd name="T91" fmla="*/ 5102 h 11905"/>
                      <a:gd name="T92" fmla="*/ 8818 w 8831"/>
                      <a:gd name="T93" fmla="*/ 4077 h 11905"/>
                      <a:gd name="T94" fmla="*/ 8590 w 8831"/>
                      <a:gd name="T95" fmla="*/ 2977 h 11905"/>
                      <a:gd name="T96" fmla="*/ 8094 w 8831"/>
                      <a:gd name="T97" fmla="*/ 1973 h 11905"/>
                      <a:gd name="T98" fmla="*/ 7439 w 8831"/>
                      <a:gd name="T99" fmla="*/ 1198 h 11905"/>
                      <a:gd name="T100" fmla="*/ 4152 w 8831"/>
                      <a:gd name="T101" fmla="*/ 11475 h 11905"/>
                      <a:gd name="T102" fmla="*/ 3848 w 8831"/>
                      <a:gd name="T103" fmla="*/ 11269 h 11905"/>
                      <a:gd name="T104" fmla="*/ 3673 w 8831"/>
                      <a:gd name="T105" fmla="*/ 10945 h 11905"/>
                      <a:gd name="T106" fmla="*/ 5183 w 8831"/>
                      <a:gd name="T107" fmla="*/ 10792 h 11905"/>
                      <a:gd name="T108" fmla="*/ 5074 w 8831"/>
                      <a:gd name="T109" fmla="*/ 11151 h 11905"/>
                      <a:gd name="T110" fmla="*/ 4814 w 8831"/>
                      <a:gd name="T111" fmla="*/ 11410 h 11905"/>
                      <a:gd name="T112" fmla="*/ 4456 w 8831"/>
                      <a:gd name="T113" fmla="*/ 11521 h 11905"/>
                      <a:gd name="T114" fmla="*/ 5567 w 8831"/>
                      <a:gd name="T115" fmla="*/ 9984 h 11905"/>
                      <a:gd name="T116" fmla="*/ 3206 w 8831"/>
                      <a:gd name="T117" fmla="*/ 9310 h 11905"/>
                      <a:gd name="T118" fmla="*/ 5582 w 8831"/>
                      <a:gd name="T119" fmla="*/ 9601 h 119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8831" h="11905">
                        <a:moveTo>
                          <a:pt x="7439" y="1198"/>
                        </a:moveTo>
                        <a:lnTo>
                          <a:pt x="7354" y="1119"/>
                        </a:lnTo>
                        <a:lnTo>
                          <a:pt x="7180" y="971"/>
                        </a:lnTo>
                        <a:lnTo>
                          <a:pt x="7000" y="832"/>
                        </a:lnTo>
                        <a:lnTo>
                          <a:pt x="6813" y="706"/>
                        </a:lnTo>
                        <a:lnTo>
                          <a:pt x="6621" y="588"/>
                        </a:lnTo>
                        <a:lnTo>
                          <a:pt x="6424" y="480"/>
                        </a:lnTo>
                        <a:lnTo>
                          <a:pt x="6223" y="383"/>
                        </a:lnTo>
                        <a:lnTo>
                          <a:pt x="6017" y="297"/>
                        </a:lnTo>
                        <a:lnTo>
                          <a:pt x="5808" y="222"/>
                        </a:lnTo>
                        <a:lnTo>
                          <a:pt x="5593" y="157"/>
                        </a:lnTo>
                        <a:lnTo>
                          <a:pt x="5376" y="102"/>
                        </a:lnTo>
                        <a:lnTo>
                          <a:pt x="5156" y="60"/>
                        </a:lnTo>
                        <a:lnTo>
                          <a:pt x="4933" y="29"/>
                        </a:lnTo>
                        <a:lnTo>
                          <a:pt x="4708" y="9"/>
                        </a:lnTo>
                        <a:lnTo>
                          <a:pt x="4479" y="0"/>
                        </a:lnTo>
                        <a:lnTo>
                          <a:pt x="4250" y="3"/>
                        </a:lnTo>
                        <a:lnTo>
                          <a:pt x="4135" y="9"/>
                        </a:lnTo>
                        <a:lnTo>
                          <a:pt x="4158" y="392"/>
                        </a:lnTo>
                        <a:lnTo>
                          <a:pt x="4263" y="386"/>
                        </a:lnTo>
                        <a:lnTo>
                          <a:pt x="4473" y="385"/>
                        </a:lnTo>
                        <a:lnTo>
                          <a:pt x="4682" y="392"/>
                        </a:lnTo>
                        <a:lnTo>
                          <a:pt x="4888" y="410"/>
                        </a:lnTo>
                        <a:lnTo>
                          <a:pt x="5091" y="439"/>
                        </a:lnTo>
                        <a:lnTo>
                          <a:pt x="5292" y="478"/>
                        </a:lnTo>
                        <a:lnTo>
                          <a:pt x="5491" y="527"/>
                        </a:lnTo>
                        <a:lnTo>
                          <a:pt x="5686" y="586"/>
                        </a:lnTo>
                        <a:lnTo>
                          <a:pt x="5878" y="655"/>
                        </a:lnTo>
                        <a:lnTo>
                          <a:pt x="6066" y="734"/>
                        </a:lnTo>
                        <a:lnTo>
                          <a:pt x="6250" y="822"/>
                        </a:lnTo>
                        <a:lnTo>
                          <a:pt x="6430" y="920"/>
                        </a:lnTo>
                        <a:lnTo>
                          <a:pt x="6604" y="1028"/>
                        </a:lnTo>
                        <a:lnTo>
                          <a:pt x="6774" y="1145"/>
                        </a:lnTo>
                        <a:lnTo>
                          <a:pt x="6940" y="1270"/>
                        </a:lnTo>
                        <a:lnTo>
                          <a:pt x="7099" y="1406"/>
                        </a:lnTo>
                        <a:lnTo>
                          <a:pt x="7176" y="1478"/>
                        </a:lnTo>
                        <a:lnTo>
                          <a:pt x="7252" y="1550"/>
                        </a:lnTo>
                        <a:lnTo>
                          <a:pt x="7397" y="1701"/>
                        </a:lnTo>
                        <a:lnTo>
                          <a:pt x="7534" y="1858"/>
                        </a:lnTo>
                        <a:lnTo>
                          <a:pt x="7661" y="2020"/>
                        </a:lnTo>
                        <a:lnTo>
                          <a:pt x="7779" y="2188"/>
                        </a:lnTo>
                        <a:lnTo>
                          <a:pt x="7888" y="2360"/>
                        </a:lnTo>
                        <a:lnTo>
                          <a:pt x="7988" y="2539"/>
                        </a:lnTo>
                        <a:lnTo>
                          <a:pt x="8078" y="2722"/>
                        </a:lnTo>
                        <a:lnTo>
                          <a:pt x="8159" y="2908"/>
                        </a:lnTo>
                        <a:lnTo>
                          <a:pt x="8230" y="3099"/>
                        </a:lnTo>
                        <a:lnTo>
                          <a:pt x="8292" y="3294"/>
                        </a:lnTo>
                        <a:lnTo>
                          <a:pt x="8342" y="3491"/>
                        </a:lnTo>
                        <a:lnTo>
                          <a:pt x="8384" y="3692"/>
                        </a:lnTo>
                        <a:lnTo>
                          <a:pt x="8415" y="3896"/>
                        </a:lnTo>
                        <a:lnTo>
                          <a:pt x="8435" y="4103"/>
                        </a:lnTo>
                        <a:lnTo>
                          <a:pt x="8447" y="4312"/>
                        </a:lnTo>
                        <a:lnTo>
                          <a:pt x="8447" y="4417"/>
                        </a:lnTo>
                        <a:lnTo>
                          <a:pt x="8446" y="4544"/>
                        </a:lnTo>
                        <a:lnTo>
                          <a:pt x="8431" y="4794"/>
                        </a:lnTo>
                        <a:lnTo>
                          <a:pt x="8400" y="5043"/>
                        </a:lnTo>
                        <a:lnTo>
                          <a:pt x="8353" y="5288"/>
                        </a:lnTo>
                        <a:lnTo>
                          <a:pt x="8293" y="5527"/>
                        </a:lnTo>
                        <a:lnTo>
                          <a:pt x="8218" y="5763"/>
                        </a:lnTo>
                        <a:lnTo>
                          <a:pt x="8129" y="5992"/>
                        </a:lnTo>
                        <a:lnTo>
                          <a:pt x="8025" y="6216"/>
                        </a:lnTo>
                        <a:lnTo>
                          <a:pt x="7909" y="6432"/>
                        </a:lnTo>
                        <a:lnTo>
                          <a:pt x="7779" y="6642"/>
                        </a:lnTo>
                        <a:lnTo>
                          <a:pt x="7638" y="6842"/>
                        </a:lnTo>
                        <a:lnTo>
                          <a:pt x="7482" y="7035"/>
                        </a:lnTo>
                        <a:lnTo>
                          <a:pt x="7315" y="7218"/>
                        </a:lnTo>
                        <a:lnTo>
                          <a:pt x="7137" y="7392"/>
                        </a:lnTo>
                        <a:lnTo>
                          <a:pt x="6947" y="7555"/>
                        </a:lnTo>
                        <a:lnTo>
                          <a:pt x="6747" y="7708"/>
                        </a:lnTo>
                        <a:lnTo>
                          <a:pt x="6642" y="7778"/>
                        </a:lnTo>
                        <a:lnTo>
                          <a:pt x="6568" y="7827"/>
                        </a:lnTo>
                        <a:lnTo>
                          <a:pt x="6431" y="7935"/>
                        </a:lnTo>
                        <a:lnTo>
                          <a:pt x="6303" y="8052"/>
                        </a:lnTo>
                        <a:lnTo>
                          <a:pt x="6184" y="8177"/>
                        </a:lnTo>
                        <a:lnTo>
                          <a:pt x="6076" y="8309"/>
                        </a:lnTo>
                        <a:lnTo>
                          <a:pt x="5976" y="8451"/>
                        </a:lnTo>
                        <a:lnTo>
                          <a:pt x="5887" y="8599"/>
                        </a:lnTo>
                        <a:lnTo>
                          <a:pt x="5808" y="8753"/>
                        </a:lnTo>
                        <a:lnTo>
                          <a:pt x="5773" y="8832"/>
                        </a:lnTo>
                        <a:lnTo>
                          <a:pt x="3051" y="8832"/>
                        </a:lnTo>
                        <a:lnTo>
                          <a:pt x="3016" y="8753"/>
                        </a:lnTo>
                        <a:lnTo>
                          <a:pt x="2936" y="8597"/>
                        </a:lnTo>
                        <a:lnTo>
                          <a:pt x="2846" y="8448"/>
                        </a:lnTo>
                        <a:lnTo>
                          <a:pt x="2747" y="8307"/>
                        </a:lnTo>
                        <a:lnTo>
                          <a:pt x="2637" y="8171"/>
                        </a:lnTo>
                        <a:lnTo>
                          <a:pt x="2518" y="8046"/>
                        </a:lnTo>
                        <a:lnTo>
                          <a:pt x="2390" y="7928"/>
                        </a:lnTo>
                        <a:lnTo>
                          <a:pt x="2252" y="7820"/>
                        </a:lnTo>
                        <a:lnTo>
                          <a:pt x="2180" y="7771"/>
                        </a:lnTo>
                        <a:lnTo>
                          <a:pt x="2070" y="7696"/>
                        </a:lnTo>
                        <a:lnTo>
                          <a:pt x="1864" y="7538"/>
                        </a:lnTo>
                        <a:lnTo>
                          <a:pt x="1670" y="7369"/>
                        </a:lnTo>
                        <a:lnTo>
                          <a:pt x="1487" y="7189"/>
                        </a:lnTo>
                        <a:lnTo>
                          <a:pt x="1317" y="6999"/>
                        </a:lnTo>
                        <a:lnTo>
                          <a:pt x="1162" y="6799"/>
                        </a:lnTo>
                        <a:lnTo>
                          <a:pt x="1018" y="6590"/>
                        </a:lnTo>
                        <a:lnTo>
                          <a:pt x="888" y="6374"/>
                        </a:lnTo>
                        <a:lnTo>
                          <a:pt x="773" y="6149"/>
                        </a:lnTo>
                        <a:lnTo>
                          <a:pt x="672" y="5919"/>
                        </a:lnTo>
                        <a:lnTo>
                          <a:pt x="586" y="5681"/>
                        </a:lnTo>
                        <a:lnTo>
                          <a:pt x="514" y="5438"/>
                        </a:lnTo>
                        <a:lnTo>
                          <a:pt x="458" y="5189"/>
                        </a:lnTo>
                        <a:lnTo>
                          <a:pt x="417" y="4935"/>
                        </a:lnTo>
                        <a:lnTo>
                          <a:pt x="393" y="4679"/>
                        </a:lnTo>
                        <a:lnTo>
                          <a:pt x="384" y="4420"/>
                        </a:lnTo>
                        <a:lnTo>
                          <a:pt x="387" y="4287"/>
                        </a:lnTo>
                        <a:lnTo>
                          <a:pt x="3" y="4276"/>
                        </a:lnTo>
                        <a:lnTo>
                          <a:pt x="0" y="4420"/>
                        </a:lnTo>
                        <a:lnTo>
                          <a:pt x="10" y="4705"/>
                        </a:lnTo>
                        <a:lnTo>
                          <a:pt x="36" y="4986"/>
                        </a:lnTo>
                        <a:lnTo>
                          <a:pt x="80" y="5262"/>
                        </a:lnTo>
                        <a:lnTo>
                          <a:pt x="142" y="5534"/>
                        </a:lnTo>
                        <a:lnTo>
                          <a:pt x="220" y="5801"/>
                        </a:lnTo>
                        <a:lnTo>
                          <a:pt x="315" y="6061"/>
                        </a:lnTo>
                        <a:lnTo>
                          <a:pt x="426" y="6315"/>
                        </a:lnTo>
                        <a:lnTo>
                          <a:pt x="553" y="6560"/>
                        </a:lnTo>
                        <a:lnTo>
                          <a:pt x="694" y="6797"/>
                        </a:lnTo>
                        <a:lnTo>
                          <a:pt x="851" y="7026"/>
                        </a:lnTo>
                        <a:lnTo>
                          <a:pt x="1022" y="7244"/>
                        </a:lnTo>
                        <a:lnTo>
                          <a:pt x="1208" y="7453"/>
                        </a:lnTo>
                        <a:lnTo>
                          <a:pt x="1408" y="7650"/>
                        </a:lnTo>
                        <a:lnTo>
                          <a:pt x="1621" y="7836"/>
                        </a:lnTo>
                        <a:lnTo>
                          <a:pt x="1847" y="8008"/>
                        </a:lnTo>
                        <a:lnTo>
                          <a:pt x="1967" y="8089"/>
                        </a:lnTo>
                        <a:lnTo>
                          <a:pt x="2018" y="8125"/>
                        </a:lnTo>
                        <a:lnTo>
                          <a:pt x="2119" y="8201"/>
                        </a:lnTo>
                        <a:lnTo>
                          <a:pt x="2214" y="8285"/>
                        </a:lnTo>
                        <a:lnTo>
                          <a:pt x="2302" y="8373"/>
                        </a:lnTo>
                        <a:lnTo>
                          <a:pt x="2386" y="8468"/>
                        </a:lnTo>
                        <a:lnTo>
                          <a:pt x="2463" y="8566"/>
                        </a:lnTo>
                        <a:lnTo>
                          <a:pt x="2535" y="8669"/>
                        </a:lnTo>
                        <a:lnTo>
                          <a:pt x="2600" y="8778"/>
                        </a:lnTo>
                        <a:lnTo>
                          <a:pt x="2630" y="8832"/>
                        </a:lnTo>
                        <a:lnTo>
                          <a:pt x="2112" y="8832"/>
                        </a:lnTo>
                        <a:lnTo>
                          <a:pt x="2112" y="9217"/>
                        </a:lnTo>
                        <a:lnTo>
                          <a:pt x="2783" y="9217"/>
                        </a:lnTo>
                        <a:lnTo>
                          <a:pt x="2810" y="9310"/>
                        </a:lnTo>
                        <a:lnTo>
                          <a:pt x="2852" y="9502"/>
                        </a:lnTo>
                        <a:lnTo>
                          <a:pt x="2865" y="9601"/>
                        </a:lnTo>
                        <a:lnTo>
                          <a:pt x="2496" y="9601"/>
                        </a:lnTo>
                        <a:lnTo>
                          <a:pt x="2496" y="9984"/>
                        </a:lnTo>
                        <a:lnTo>
                          <a:pt x="2881" y="9984"/>
                        </a:lnTo>
                        <a:lnTo>
                          <a:pt x="2881" y="10560"/>
                        </a:lnTo>
                        <a:lnTo>
                          <a:pt x="2881" y="10581"/>
                        </a:lnTo>
                        <a:lnTo>
                          <a:pt x="2889" y="10618"/>
                        </a:lnTo>
                        <a:lnTo>
                          <a:pt x="2904" y="10653"/>
                        </a:lnTo>
                        <a:lnTo>
                          <a:pt x="2924" y="10683"/>
                        </a:lnTo>
                        <a:lnTo>
                          <a:pt x="2950" y="10709"/>
                        </a:lnTo>
                        <a:lnTo>
                          <a:pt x="2980" y="10730"/>
                        </a:lnTo>
                        <a:lnTo>
                          <a:pt x="3015" y="10745"/>
                        </a:lnTo>
                        <a:lnTo>
                          <a:pt x="3052" y="10752"/>
                        </a:lnTo>
                        <a:lnTo>
                          <a:pt x="3072" y="10753"/>
                        </a:lnTo>
                        <a:lnTo>
                          <a:pt x="3264" y="10753"/>
                        </a:lnTo>
                        <a:lnTo>
                          <a:pt x="3265" y="10812"/>
                        </a:lnTo>
                        <a:lnTo>
                          <a:pt x="3277" y="10928"/>
                        </a:lnTo>
                        <a:lnTo>
                          <a:pt x="3300" y="11041"/>
                        </a:lnTo>
                        <a:lnTo>
                          <a:pt x="3334" y="11149"/>
                        </a:lnTo>
                        <a:lnTo>
                          <a:pt x="3378" y="11252"/>
                        </a:lnTo>
                        <a:lnTo>
                          <a:pt x="3431" y="11350"/>
                        </a:lnTo>
                        <a:lnTo>
                          <a:pt x="3493" y="11442"/>
                        </a:lnTo>
                        <a:lnTo>
                          <a:pt x="3563" y="11528"/>
                        </a:lnTo>
                        <a:lnTo>
                          <a:pt x="3642" y="11606"/>
                        </a:lnTo>
                        <a:lnTo>
                          <a:pt x="3727" y="11676"/>
                        </a:lnTo>
                        <a:lnTo>
                          <a:pt x="3820" y="11738"/>
                        </a:lnTo>
                        <a:lnTo>
                          <a:pt x="3917" y="11792"/>
                        </a:lnTo>
                        <a:lnTo>
                          <a:pt x="4020" y="11835"/>
                        </a:lnTo>
                        <a:lnTo>
                          <a:pt x="4129" y="11869"/>
                        </a:lnTo>
                        <a:lnTo>
                          <a:pt x="4241" y="11892"/>
                        </a:lnTo>
                        <a:lnTo>
                          <a:pt x="4357" y="11904"/>
                        </a:lnTo>
                        <a:lnTo>
                          <a:pt x="4416" y="11905"/>
                        </a:lnTo>
                        <a:lnTo>
                          <a:pt x="4476" y="11904"/>
                        </a:lnTo>
                        <a:lnTo>
                          <a:pt x="4591" y="11892"/>
                        </a:lnTo>
                        <a:lnTo>
                          <a:pt x="4704" y="11869"/>
                        </a:lnTo>
                        <a:lnTo>
                          <a:pt x="4812" y="11835"/>
                        </a:lnTo>
                        <a:lnTo>
                          <a:pt x="4915" y="11792"/>
                        </a:lnTo>
                        <a:lnTo>
                          <a:pt x="5013" y="11738"/>
                        </a:lnTo>
                        <a:lnTo>
                          <a:pt x="5105" y="11676"/>
                        </a:lnTo>
                        <a:lnTo>
                          <a:pt x="5190" y="11606"/>
                        </a:lnTo>
                        <a:lnTo>
                          <a:pt x="5269" y="11528"/>
                        </a:lnTo>
                        <a:lnTo>
                          <a:pt x="5340" y="11442"/>
                        </a:lnTo>
                        <a:lnTo>
                          <a:pt x="5402" y="11350"/>
                        </a:lnTo>
                        <a:lnTo>
                          <a:pt x="5455" y="11252"/>
                        </a:lnTo>
                        <a:lnTo>
                          <a:pt x="5498" y="11149"/>
                        </a:lnTo>
                        <a:lnTo>
                          <a:pt x="5531" y="11041"/>
                        </a:lnTo>
                        <a:lnTo>
                          <a:pt x="5554" y="10928"/>
                        </a:lnTo>
                        <a:lnTo>
                          <a:pt x="5567" y="10812"/>
                        </a:lnTo>
                        <a:lnTo>
                          <a:pt x="5567" y="10753"/>
                        </a:lnTo>
                        <a:lnTo>
                          <a:pt x="5760" y="10753"/>
                        </a:lnTo>
                        <a:lnTo>
                          <a:pt x="5779" y="10752"/>
                        </a:lnTo>
                        <a:lnTo>
                          <a:pt x="5817" y="10745"/>
                        </a:lnTo>
                        <a:lnTo>
                          <a:pt x="5851" y="10730"/>
                        </a:lnTo>
                        <a:lnTo>
                          <a:pt x="5883" y="10709"/>
                        </a:lnTo>
                        <a:lnTo>
                          <a:pt x="5909" y="10683"/>
                        </a:lnTo>
                        <a:lnTo>
                          <a:pt x="5929" y="10653"/>
                        </a:lnTo>
                        <a:lnTo>
                          <a:pt x="5943" y="10618"/>
                        </a:lnTo>
                        <a:lnTo>
                          <a:pt x="5952" y="10581"/>
                        </a:lnTo>
                        <a:lnTo>
                          <a:pt x="5952" y="10560"/>
                        </a:lnTo>
                        <a:lnTo>
                          <a:pt x="5952" y="9984"/>
                        </a:lnTo>
                        <a:lnTo>
                          <a:pt x="6336" y="9984"/>
                        </a:lnTo>
                        <a:lnTo>
                          <a:pt x="6336" y="9601"/>
                        </a:lnTo>
                        <a:lnTo>
                          <a:pt x="5965" y="9601"/>
                        </a:lnTo>
                        <a:lnTo>
                          <a:pt x="5978" y="9502"/>
                        </a:lnTo>
                        <a:lnTo>
                          <a:pt x="6017" y="9310"/>
                        </a:lnTo>
                        <a:lnTo>
                          <a:pt x="6043" y="9217"/>
                        </a:lnTo>
                        <a:lnTo>
                          <a:pt x="6719" y="9217"/>
                        </a:lnTo>
                        <a:lnTo>
                          <a:pt x="6719" y="8832"/>
                        </a:lnTo>
                        <a:lnTo>
                          <a:pt x="6194" y="8832"/>
                        </a:lnTo>
                        <a:lnTo>
                          <a:pt x="6224" y="8778"/>
                        </a:lnTo>
                        <a:lnTo>
                          <a:pt x="6287" y="8671"/>
                        </a:lnTo>
                        <a:lnTo>
                          <a:pt x="6359" y="8569"/>
                        </a:lnTo>
                        <a:lnTo>
                          <a:pt x="6436" y="8471"/>
                        </a:lnTo>
                        <a:lnTo>
                          <a:pt x="6518" y="8379"/>
                        </a:lnTo>
                        <a:lnTo>
                          <a:pt x="6607" y="8292"/>
                        </a:lnTo>
                        <a:lnTo>
                          <a:pt x="6701" y="8210"/>
                        </a:lnTo>
                        <a:lnTo>
                          <a:pt x="6801" y="8134"/>
                        </a:lnTo>
                        <a:lnTo>
                          <a:pt x="6853" y="8099"/>
                        </a:lnTo>
                        <a:lnTo>
                          <a:pt x="6968" y="8020"/>
                        </a:lnTo>
                        <a:lnTo>
                          <a:pt x="7189" y="7853"/>
                        </a:lnTo>
                        <a:lnTo>
                          <a:pt x="7397" y="7674"/>
                        </a:lnTo>
                        <a:lnTo>
                          <a:pt x="7592" y="7484"/>
                        </a:lnTo>
                        <a:lnTo>
                          <a:pt x="7775" y="7284"/>
                        </a:lnTo>
                        <a:lnTo>
                          <a:pt x="7945" y="7072"/>
                        </a:lnTo>
                        <a:lnTo>
                          <a:pt x="8100" y="6854"/>
                        </a:lnTo>
                        <a:lnTo>
                          <a:pt x="8243" y="6625"/>
                        </a:lnTo>
                        <a:lnTo>
                          <a:pt x="8369" y="6387"/>
                        </a:lnTo>
                        <a:lnTo>
                          <a:pt x="8482" y="6142"/>
                        </a:lnTo>
                        <a:lnTo>
                          <a:pt x="8579" y="5892"/>
                        </a:lnTo>
                        <a:lnTo>
                          <a:pt x="8662" y="5634"/>
                        </a:lnTo>
                        <a:lnTo>
                          <a:pt x="8728" y="5370"/>
                        </a:lnTo>
                        <a:lnTo>
                          <a:pt x="8778" y="5102"/>
                        </a:lnTo>
                        <a:lnTo>
                          <a:pt x="8813" y="4830"/>
                        </a:lnTo>
                        <a:lnTo>
                          <a:pt x="8830" y="4555"/>
                        </a:lnTo>
                        <a:lnTo>
                          <a:pt x="8831" y="4417"/>
                        </a:lnTo>
                        <a:lnTo>
                          <a:pt x="8830" y="4303"/>
                        </a:lnTo>
                        <a:lnTo>
                          <a:pt x="8818" y="4077"/>
                        </a:lnTo>
                        <a:lnTo>
                          <a:pt x="8795" y="3851"/>
                        </a:lnTo>
                        <a:lnTo>
                          <a:pt x="8761" y="3629"/>
                        </a:lnTo>
                        <a:lnTo>
                          <a:pt x="8715" y="3409"/>
                        </a:lnTo>
                        <a:lnTo>
                          <a:pt x="8657" y="3191"/>
                        </a:lnTo>
                        <a:lnTo>
                          <a:pt x="8590" y="2977"/>
                        </a:lnTo>
                        <a:lnTo>
                          <a:pt x="8510" y="2766"/>
                        </a:lnTo>
                        <a:lnTo>
                          <a:pt x="8421" y="2561"/>
                        </a:lnTo>
                        <a:lnTo>
                          <a:pt x="8322" y="2360"/>
                        </a:lnTo>
                        <a:lnTo>
                          <a:pt x="8212" y="2164"/>
                        </a:lnTo>
                        <a:lnTo>
                          <a:pt x="8094" y="1973"/>
                        </a:lnTo>
                        <a:lnTo>
                          <a:pt x="7965" y="1789"/>
                        </a:lnTo>
                        <a:lnTo>
                          <a:pt x="7826" y="1611"/>
                        </a:lnTo>
                        <a:lnTo>
                          <a:pt x="7678" y="1440"/>
                        </a:lnTo>
                        <a:lnTo>
                          <a:pt x="7521" y="1276"/>
                        </a:lnTo>
                        <a:lnTo>
                          <a:pt x="7439" y="1198"/>
                        </a:lnTo>
                        <a:close/>
                        <a:moveTo>
                          <a:pt x="4416" y="11521"/>
                        </a:moveTo>
                        <a:lnTo>
                          <a:pt x="4377" y="11521"/>
                        </a:lnTo>
                        <a:lnTo>
                          <a:pt x="4299" y="11512"/>
                        </a:lnTo>
                        <a:lnTo>
                          <a:pt x="4224" y="11496"/>
                        </a:lnTo>
                        <a:lnTo>
                          <a:pt x="4152" y="11475"/>
                        </a:lnTo>
                        <a:lnTo>
                          <a:pt x="4083" y="11446"/>
                        </a:lnTo>
                        <a:lnTo>
                          <a:pt x="4018" y="11410"/>
                        </a:lnTo>
                        <a:lnTo>
                          <a:pt x="3956" y="11368"/>
                        </a:lnTo>
                        <a:lnTo>
                          <a:pt x="3900" y="11321"/>
                        </a:lnTo>
                        <a:lnTo>
                          <a:pt x="3848" y="11269"/>
                        </a:lnTo>
                        <a:lnTo>
                          <a:pt x="3801" y="11213"/>
                        </a:lnTo>
                        <a:lnTo>
                          <a:pt x="3759" y="11151"/>
                        </a:lnTo>
                        <a:lnTo>
                          <a:pt x="3725" y="11086"/>
                        </a:lnTo>
                        <a:lnTo>
                          <a:pt x="3694" y="11017"/>
                        </a:lnTo>
                        <a:lnTo>
                          <a:pt x="3673" y="10945"/>
                        </a:lnTo>
                        <a:lnTo>
                          <a:pt x="3657" y="10870"/>
                        </a:lnTo>
                        <a:lnTo>
                          <a:pt x="3650" y="10792"/>
                        </a:lnTo>
                        <a:lnTo>
                          <a:pt x="3648" y="10753"/>
                        </a:lnTo>
                        <a:lnTo>
                          <a:pt x="5184" y="10753"/>
                        </a:lnTo>
                        <a:lnTo>
                          <a:pt x="5183" y="10792"/>
                        </a:lnTo>
                        <a:lnTo>
                          <a:pt x="5176" y="10870"/>
                        </a:lnTo>
                        <a:lnTo>
                          <a:pt x="5160" y="10945"/>
                        </a:lnTo>
                        <a:lnTo>
                          <a:pt x="5138" y="11017"/>
                        </a:lnTo>
                        <a:lnTo>
                          <a:pt x="5108" y="11086"/>
                        </a:lnTo>
                        <a:lnTo>
                          <a:pt x="5074" y="11151"/>
                        </a:lnTo>
                        <a:lnTo>
                          <a:pt x="5032" y="11213"/>
                        </a:lnTo>
                        <a:lnTo>
                          <a:pt x="4984" y="11269"/>
                        </a:lnTo>
                        <a:lnTo>
                          <a:pt x="4933" y="11321"/>
                        </a:lnTo>
                        <a:lnTo>
                          <a:pt x="4875" y="11368"/>
                        </a:lnTo>
                        <a:lnTo>
                          <a:pt x="4814" y="11410"/>
                        </a:lnTo>
                        <a:lnTo>
                          <a:pt x="4750" y="11446"/>
                        </a:lnTo>
                        <a:lnTo>
                          <a:pt x="4681" y="11475"/>
                        </a:lnTo>
                        <a:lnTo>
                          <a:pt x="4609" y="11496"/>
                        </a:lnTo>
                        <a:lnTo>
                          <a:pt x="4534" y="11512"/>
                        </a:lnTo>
                        <a:lnTo>
                          <a:pt x="4456" y="11521"/>
                        </a:lnTo>
                        <a:lnTo>
                          <a:pt x="4416" y="11521"/>
                        </a:lnTo>
                        <a:close/>
                        <a:moveTo>
                          <a:pt x="5567" y="10369"/>
                        </a:moveTo>
                        <a:lnTo>
                          <a:pt x="3264" y="10369"/>
                        </a:lnTo>
                        <a:lnTo>
                          <a:pt x="3264" y="9984"/>
                        </a:lnTo>
                        <a:lnTo>
                          <a:pt x="5567" y="9984"/>
                        </a:lnTo>
                        <a:lnTo>
                          <a:pt x="5567" y="10369"/>
                        </a:lnTo>
                        <a:close/>
                        <a:moveTo>
                          <a:pt x="5582" y="9601"/>
                        </a:moveTo>
                        <a:lnTo>
                          <a:pt x="3249" y="9601"/>
                        </a:lnTo>
                        <a:lnTo>
                          <a:pt x="3238" y="9503"/>
                        </a:lnTo>
                        <a:lnTo>
                          <a:pt x="3206" y="9310"/>
                        </a:lnTo>
                        <a:lnTo>
                          <a:pt x="3185" y="9217"/>
                        </a:lnTo>
                        <a:lnTo>
                          <a:pt x="5641" y="9217"/>
                        </a:lnTo>
                        <a:lnTo>
                          <a:pt x="5621" y="9310"/>
                        </a:lnTo>
                        <a:lnTo>
                          <a:pt x="5590" y="9503"/>
                        </a:lnTo>
                        <a:lnTo>
                          <a:pt x="5582" y="960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  <p:cxnSp>
              <p:nvCxnSpPr>
                <p:cNvPr id="58" name="직선 연결선 57"/>
                <p:cNvCxnSpPr/>
                <p:nvPr/>
              </p:nvCxnSpPr>
              <p:spPr>
                <a:xfrm flipH="1">
                  <a:off x="8982543" y="743627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직선 연결선 63"/>
                <p:cNvCxnSpPr/>
                <p:nvPr/>
              </p:nvCxnSpPr>
              <p:spPr>
                <a:xfrm rot="1800000" flipH="1">
                  <a:off x="9228570" y="822839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직선 연결선 64"/>
                <p:cNvCxnSpPr/>
                <p:nvPr/>
              </p:nvCxnSpPr>
              <p:spPr>
                <a:xfrm rot="3600000" flipH="1">
                  <a:off x="9367057" y="990893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직선 연결선 65"/>
                <p:cNvCxnSpPr/>
                <p:nvPr/>
              </p:nvCxnSpPr>
              <p:spPr>
                <a:xfrm rot="5400000" flipH="1">
                  <a:off x="9380585" y="1221445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0" name="그룹 69"/>
                <p:cNvGrpSpPr/>
                <p:nvPr/>
              </p:nvGrpSpPr>
              <p:grpSpPr>
                <a:xfrm flipH="1">
                  <a:off x="8540560" y="822839"/>
                  <a:ext cx="188527" cy="435117"/>
                  <a:chOff x="10502710" y="1039006"/>
                  <a:chExt cx="415863" cy="959805"/>
                </a:xfrm>
              </p:grpSpPr>
              <p:cxnSp>
                <p:nvCxnSpPr>
                  <p:cNvPr id="67" name="직선 연결선 66"/>
                  <p:cNvCxnSpPr/>
                  <p:nvPr/>
                </p:nvCxnSpPr>
                <p:spPr>
                  <a:xfrm rot="1800000" flipH="1">
                    <a:off x="10502710" y="1039006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직선 연결선 67"/>
                  <p:cNvCxnSpPr/>
                  <p:nvPr/>
                </p:nvCxnSpPr>
                <p:spPr>
                  <a:xfrm rot="3600000" flipH="1">
                    <a:off x="10808192" y="1409708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직선 연결선 68"/>
                  <p:cNvCxnSpPr/>
                  <p:nvPr/>
                </p:nvCxnSpPr>
                <p:spPr>
                  <a:xfrm rot="5400000" flipH="1">
                    <a:off x="10838033" y="1918272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7" name="꺾인 연결선 6"/>
              <p:cNvCxnSpPr>
                <a:cxnSpLocks/>
                <a:stCxn id="10" idx="33"/>
              </p:cNvCxnSpPr>
              <p:nvPr/>
            </p:nvCxnSpPr>
            <p:spPr>
              <a:xfrm flipH="1">
                <a:off x="587571" y="1101899"/>
                <a:ext cx="10768684" cy="5441776"/>
              </a:xfrm>
              <a:prstGeom prst="bentConnector4">
                <a:avLst>
                  <a:gd name="adj1" fmla="val 0"/>
                  <a:gd name="adj2" fmla="val 4666"/>
                </a:avLst>
              </a:prstGeom>
              <a:ln w="25400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>
                <a:off x="587571" y="6534150"/>
                <a:ext cx="10800000" cy="1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직사각형 55"/>
          <p:cNvSpPr/>
          <p:nvPr/>
        </p:nvSpPr>
        <p:spPr>
          <a:xfrm>
            <a:off x="587571" y="178828"/>
            <a:ext cx="6096000" cy="65537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800" b="1" i="1" kern="0" dirty="0">
                <a:solidFill>
                  <a:prstClr val="white"/>
                </a:solidFill>
              </a:rPr>
              <a:t>내용</a:t>
            </a:r>
            <a:endParaRPr lang="en-US" altLang="ko-KR" sz="2800" b="1" i="1" kern="0" dirty="0">
              <a:solidFill>
                <a:prstClr val="white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8515D156-BC9D-4EDF-9E2B-2433A4F45E40}"/>
              </a:ext>
            </a:extLst>
          </p:cNvPr>
          <p:cNvSpPr/>
          <p:nvPr/>
        </p:nvSpPr>
        <p:spPr>
          <a:xfrm>
            <a:off x="1376469" y="1780670"/>
            <a:ext cx="8795139" cy="17750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600" b="1" kern="0" dirty="0">
                <a:solidFill>
                  <a:schemeClr val="bg1"/>
                </a:solidFill>
                <a:latin typeface="+mj-lt"/>
              </a:rPr>
              <a:t>기억력 게임</a:t>
            </a:r>
            <a:endParaRPr lang="en-US" altLang="ko-KR" sz="1600" b="1" kern="0" dirty="0">
              <a:solidFill>
                <a:schemeClr val="bg1"/>
              </a:solidFill>
              <a:latin typeface="+mj-lt"/>
            </a:endParaRPr>
          </a:p>
          <a:p>
            <a:pPr>
              <a:lnSpc>
                <a:spcPct val="150000"/>
              </a:lnSpc>
            </a:pPr>
            <a:endParaRPr lang="en-US" altLang="ko-KR" sz="1600" b="1" kern="0" spc="0" dirty="0">
              <a:solidFill>
                <a:schemeClr val="bg1"/>
              </a:solidFill>
              <a:effectLst/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-&gt; 9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가지 모양의 도형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(8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개의 화살표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, 1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개의 네모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)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가 최초 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3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개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클리어 시 마다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1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개씩 추가되어 출력된다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kern="0" spc="0" dirty="0">
                <a:solidFill>
                  <a:schemeClr val="bg1"/>
                </a:solidFill>
                <a:effectLst/>
                <a:latin typeface="Bembo" panose="020B0604020202020204" pitchFamily="18" charset="0"/>
              </a:rPr>
              <a:t>-&gt; 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Bembo" panose="020B0604020202020204" pitchFamily="18" charset="0"/>
              </a:rPr>
              <a:t>입력 순서는 처음부터 순서대로 진행한다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Bembo" panose="020B0604020202020204" pitchFamily="18" charset="0"/>
              </a:rPr>
              <a:t>. 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Bembo" panose="020B0604020202020204" pitchFamily="18" charset="0"/>
              </a:rPr>
              <a:t>한 개의 도형은 </a:t>
            </a:r>
            <a:r>
              <a:rPr lang="en-US" altLang="ko-KR" sz="1400" kern="0" dirty="0">
                <a:solidFill>
                  <a:schemeClr val="bg1"/>
                </a:solidFill>
                <a:latin typeface="Bembo" panose="020B0604020202020204" pitchFamily="18" charset="0"/>
              </a:rPr>
              <a:t>3</a:t>
            </a:r>
            <a:r>
              <a:rPr lang="ko-KR" altLang="en-US" sz="1400" kern="0" dirty="0">
                <a:solidFill>
                  <a:schemeClr val="bg1"/>
                </a:solidFill>
                <a:latin typeface="Bembo" panose="020B0604020202020204" pitchFamily="18" charset="0"/>
              </a:rPr>
              <a:t>초 안에 입력하여야 한다</a:t>
            </a:r>
            <a:r>
              <a:rPr lang="en-US" altLang="ko-KR" sz="1400" kern="0" dirty="0">
                <a:solidFill>
                  <a:schemeClr val="bg1"/>
                </a:solidFill>
                <a:latin typeface="Bembo" panose="020B0604020202020204" pitchFamily="18" charset="0"/>
              </a:rPr>
              <a:t>.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EEB8C72-9D98-4CAA-A875-E4EEAE25403D}"/>
              </a:ext>
            </a:extLst>
          </p:cNvPr>
          <p:cNvCxnSpPr>
            <a:cxnSpLocks/>
          </p:cNvCxnSpPr>
          <p:nvPr/>
        </p:nvCxnSpPr>
        <p:spPr>
          <a:xfrm flipH="1">
            <a:off x="1287137" y="1765871"/>
            <a:ext cx="1" cy="1663129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64CB1877-151D-4D76-815A-B2E0ECFD00AE}"/>
              </a:ext>
            </a:extLst>
          </p:cNvPr>
          <p:cNvCxnSpPr>
            <a:cxnSpLocks/>
          </p:cNvCxnSpPr>
          <p:nvPr/>
        </p:nvCxnSpPr>
        <p:spPr>
          <a:xfrm flipH="1">
            <a:off x="1287136" y="4002890"/>
            <a:ext cx="1" cy="201291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AA8ED184-A2EA-4D28-8C91-B6B01191EA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6699" y="4070522"/>
            <a:ext cx="4008540" cy="608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949BAC6-7756-466F-82B7-05445AB80CD4}"/>
              </a:ext>
            </a:extLst>
          </p:cNvPr>
          <p:cNvSpPr/>
          <p:nvPr/>
        </p:nvSpPr>
        <p:spPr>
          <a:xfrm>
            <a:off x="1376469" y="4010309"/>
            <a:ext cx="8795139" cy="17750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600" b="1" kern="0" dirty="0">
                <a:solidFill>
                  <a:schemeClr val="bg1"/>
                </a:solidFill>
                <a:latin typeface="+mj-lt"/>
              </a:rPr>
              <a:t>Rule</a:t>
            </a:r>
          </a:p>
          <a:p>
            <a:pPr>
              <a:lnSpc>
                <a:spcPct val="150000"/>
              </a:lnSpc>
            </a:pPr>
            <a:endParaRPr lang="en-US" altLang="ko-KR" sz="1600" b="1" kern="0" spc="0" dirty="0">
              <a:solidFill>
                <a:schemeClr val="bg1"/>
              </a:solidFill>
              <a:effectLst/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kern="0" spc="0" dirty="0">
                <a:solidFill>
                  <a:schemeClr val="bg1"/>
                </a:solidFill>
                <a:effectLst/>
                <a:latin typeface="+mn-ea"/>
              </a:rPr>
              <a:t>-&gt; 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총 세번의 기회가 주어지며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, 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시간이 초과되거나 잘못된 키를 입력하면 기회가 한번씩 차감된다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.</a:t>
            </a:r>
            <a:endParaRPr lang="en-US" altLang="ko-KR" sz="1400" kern="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-&gt; 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잘못된 값이 입력되면 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x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가 나오고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,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스테이지 클리어 시 밝은 화면이 나온다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  <a:endParaRPr lang="en-US" altLang="ko-KR" sz="1400" kern="0" spc="0" dirty="0">
              <a:solidFill>
                <a:schemeClr val="bg1"/>
              </a:solidFill>
              <a:effectLst/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-&gt;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모든 기회가 차감되면 남은 시간은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9999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가 출력되며 화살표는 나오지 않는다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1400" kern="0" spc="0" dirty="0">
              <a:solidFill>
                <a:schemeClr val="bg1"/>
              </a:solidFill>
              <a:effectLst/>
              <a:latin typeface="Bemb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766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E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E5DDE4F-8A96-4EA9-AB08-0FC79121097E}"/>
              </a:ext>
            </a:extLst>
          </p:cNvPr>
          <p:cNvGrpSpPr/>
          <p:nvPr/>
        </p:nvGrpSpPr>
        <p:grpSpPr>
          <a:xfrm>
            <a:off x="587571" y="271117"/>
            <a:ext cx="11191726" cy="6380900"/>
            <a:chOff x="587570" y="162775"/>
            <a:chExt cx="11191726" cy="6380900"/>
          </a:xfrm>
        </p:grpSpPr>
        <p:sp>
          <p:nvSpPr>
            <p:cNvPr id="39" name="직사각형 38"/>
            <p:cNvSpPr/>
            <p:nvPr/>
          </p:nvSpPr>
          <p:spPr>
            <a:xfrm>
              <a:off x="587570" y="1352550"/>
              <a:ext cx="10780317" cy="5191125"/>
            </a:xfrm>
            <a:prstGeom prst="rect">
              <a:avLst/>
            </a:prstGeom>
            <a:solidFill>
              <a:srgbClr val="3041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38" name="그룹 37"/>
            <p:cNvGrpSpPr/>
            <p:nvPr/>
          </p:nvGrpSpPr>
          <p:grpSpPr>
            <a:xfrm>
              <a:off x="587571" y="162775"/>
              <a:ext cx="11191725" cy="6380900"/>
              <a:chOff x="587571" y="162775"/>
              <a:chExt cx="11191725" cy="6380900"/>
            </a:xfrm>
          </p:grpSpPr>
          <p:grpSp>
            <p:nvGrpSpPr>
              <p:cNvPr id="3" name="그룹 2"/>
              <p:cNvGrpSpPr/>
              <p:nvPr/>
            </p:nvGrpSpPr>
            <p:grpSpPr>
              <a:xfrm>
                <a:off x="10902760" y="162775"/>
                <a:ext cx="876536" cy="939124"/>
                <a:chOff x="8540560" y="743627"/>
                <a:chExt cx="876536" cy="939124"/>
              </a:xfrm>
            </p:grpSpPr>
            <p:grpSp>
              <p:nvGrpSpPr>
                <p:cNvPr id="6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8727960" y="965290"/>
                  <a:ext cx="532129" cy="717461"/>
                  <a:chOff x="4107" y="-1019"/>
                  <a:chExt cx="2943" cy="3968"/>
                </a:xfrm>
                <a:solidFill>
                  <a:schemeClr val="bg1"/>
                </a:solidFill>
              </p:grpSpPr>
              <p:sp>
                <p:nvSpPr>
                  <p:cNvPr id="8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363" y="-699"/>
                    <a:ext cx="1152" cy="2304"/>
                  </a:xfrm>
                  <a:custGeom>
                    <a:avLst/>
                    <a:gdLst>
                      <a:gd name="T0" fmla="*/ 455 w 3455"/>
                      <a:gd name="T1" fmla="*/ 1941 h 6912"/>
                      <a:gd name="T2" fmla="*/ 469 w 3455"/>
                      <a:gd name="T3" fmla="*/ 2690 h 6912"/>
                      <a:gd name="T4" fmla="*/ 56 w 3455"/>
                      <a:gd name="T5" fmla="*/ 3166 h 6912"/>
                      <a:gd name="T6" fmla="*/ 108 w 3455"/>
                      <a:gd name="T7" fmla="*/ 3846 h 6912"/>
                      <a:gd name="T8" fmla="*/ 429 w 3455"/>
                      <a:gd name="T9" fmla="*/ 4326 h 6912"/>
                      <a:gd name="T10" fmla="*/ 519 w 3455"/>
                      <a:gd name="T11" fmla="*/ 5099 h 6912"/>
                      <a:gd name="T12" fmla="*/ 961 w 3455"/>
                      <a:gd name="T13" fmla="*/ 5692 h 6912"/>
                      <a:gd name="T14" fmla="*/ 1071 w 3455"/>
                      <a:gd name="T15" fmla="*/ 6157 h 6912"/>
                      <a:gd name="T16" fmla="*/ 1464 w 3455"/>
                      <a:gd name="T17" fmla="*/ 6482 h 6912"/>
                      <a:gd name="T18" fmla="*/ 1935 w 3455"/>
                      <a:gd name="T19" fmla="*/ 6499 h 6912"/>
                      <a:gd name="T20" fmla="*/ 2417 w 3455"/>
                      <a:gd name="T21" fmla="*/ 6863 h 6912"/>
                      <a:gd name="T22" fmla="*/ 2951 w 3455"/>
                      <a:gd name="T23" fmla="*/ 6865 h 6912"/>
                      <a:gd name="T24" fmla="*/ 3344 w 3455"/>
                      <a:gd name="T25" fmla="*/ 6542 h 6912"/>
                      <a:gd name="T26" fmla="*/ 3455 w 3455"/>
                      <a:gd name="T27" fmla="*/ 767 h 6912"/>
                      <a:gd name="T28" fmla="*/ 3303 w 3455"/>
                      <a:gd name="T29" fmla="*/ 308 h 6912"/>
                      <a:gd name="T30" fmla="*/ 2879 w 3455"/>
                      <a:gd name="T31" fmla="*/ 23 h 6912"/>
                      <a:gd name="T32" fmla="*/ 2321 w 3455"/>
                      <a:gd name="T33" fmla="*/ 93 h 6912"/>
                      <a:gd name="T34" fmla="*/ 1832 w 3455"/>
                      <a:gd name="T35" fmla="*/ 391 h 6912"/>
                      <a:gd name="T36" fmla="*/ 1395 w 3455"/>
                      <a:gd name="T37" fmla="*/ 459 h 6912"/>
                      <a:gd name="T38" fmla="*/ 1035 w 3455"/>
                      <a:gd name="T39" fmla="*/ 819 h 6912"/>
                      <a:gd name="T40" fmla="*/ 986 w 3455"/>
                      <a:gd name="T41" fmla="*/ 1346 h 6912"/>
                      <a:gd name="T42" fmla="*/ 2024 w 3455"/>
                      <a:gd name="T43" fmla="*/ 907 h 6912"/>
                      <a:gd name="T44" fmla="*/ 2469 w 3455"/>
                      <a:gd name="T45" fmla="*/ 951 h 6912"/>
                      <a:gd name="T46" fmla="*/ 2430 w 3455"/>
                      <a:gd name="T47" fmla="*/ 483 h 6912"/>
                      <a:gd name="T48" fmla="*/ 2801 w 3455"/>
                      <a:gd name="T49" fmla="*/ 400 h 6912"/>
                      <a:gd name="T50" fmla="*/ 3071 w 3455"/>
                      <a:gd name="T51" fmla="*/ 767 h 6912"/>
                      <a:gd name="T52" fmla="*/ 2871 w 3455"/>
                      <a:gd name="T53" fmla="*/ 6482 h 6912"/>
                      <a:gd name="T54" fmla="*/ 2478 w 3455"/>
                      <a:gd name="T55" fmla="*/ 6466 h 6912"/>
                      <a:gd name="T56" fmla="*/ 2423 w 3455"/>
                      <a:gd name="T57" fmla="*/ 6081 h 6912"/>
                      <a:gd name="T58" fmla="*/ 2066 w 3455"/>
                      <a:gd name="T59" fmla="*/ 5943 h 6912"/>
                      <a:gd name="T60" fmla="*/ 1689 w 3455"/>
                      <a:gd name="T61" fmla="*/ 6142 h 6912"/>
                      <a:gd name="T62" fmla="*/ 1344 w 3455"/>
                      <a:gd name="T63" fmla="*/ 5799 h 6912"/>
                      <a:gd name="T64" fmla="*/ 1545 w 3455"/>
                      <a:gd name="T65" fmla="*/ 5422 h 6912"/>
                      <a:gd name="T66" fmla="*/ 1402 w 3455"/>
                      <a:gd name="T67" fmla="*/ 5066 h 6912"/>
                      <a:gd name="T68" fmla="*/ 872 w 3455"/>
                      <a:gd name="T69" fmla="*/ 4939 h 6912"/>
                      <a:gd name="T70" fmla="*/ 836 w 3455"/>
                      <a:gd name="T71" fmla="*/ 4333 h 6912"/>
                      <a:gd name="T72" fmla="*/ 1402 w 3455"/>
                      <a:gd name="T73" fmla="*/ 4033 h 6912"/>
                      <a:gd name="T74" fmla="*/ 1917 w 3455"/>
                      <a:gd name="T75" fmla="*/ 4549 h 6912"/>
                      <a:gd name="T76" fmla="*/ 2208 w 3455"/>
                      <a:gd name="T77" fmla="*/ 4192 h 6912"/>
                      <a:gd name="T78" fmla="*/ 1759 w 3455"/>
                      <a:gd name="T79" fmla="*/ 3742 h 6912"/>
                      <a:gd name="T80" fmla="*/ 1223 w 3455"/>
                      <a:gd name="T81" fmla="*/ 3655 h 6912"/>
                      <a:gd name="T82" fmla="*/ 653 w 3455"/>
                      <a:gd name="T83" fmla="*/ 3823 h 6912"/>
                      <a:gd name="T84" fmla="*/ 384 w 3455"/>
                      <a:gd name="T85" fmla="*/ 3456 h 6912"/>
                      <a:gd name="T86" fmla="*/ 653 w 3455"/>
                      <a:gd name="T87" fmla="*/ 3089 h 6912"/>
                      <a:gd name="T88" fmla="*/ 1223 w 3455"/>
                      <a:gd name="T89" fmla="*/ 3256 h 6912"/>
                      <a:gd name="T90" fmla="*/ 1759 w 3455"/>
                      <a:gd name="T91" fmla="*/ 3169 h 6912"/>
                      <a:gd name="T92" fmla="*/ 2208 w 3455"/>
                      <a:gd name="T93" fmla="*/ 2720 h 6912"/>
                      <a:gd name="T94" fmla="*/ 1917 w 3455"/>
                      <a:gd name="T95" fmla="*/ 2363 h 6912"/>
                      <a:gd name="T96" fmla="*/ 1402 w 3455"/>
                      <a:gd name="T97" fmla="*/ 2877 h 6912"/>
                      <a:gd name="T98" fmla="*/ 836 w 3455"/>
                      <a:gd name="T99" fmla="*/ 2579 h 6912"/>
                      <a:gd name="T100" fmla="*/ 872 w 3455"/>
                      <a:gd name="T101" fmla="*/ 1973 h 6912"/>
                      <a:gd name="T102" fmla="*/ 1402 w 3455"/>
                      <a:gd name="T103" fmla="*/ 1846 h 6912"/>
                      <a:gd name="T104" fmla="*/ 1545 w 3455"/>
                      <a:gd name="T105" fmla="*/ 1490 h 6912"/>
                      <a:gd name="T106" fmla="*/ 1344 w 3455"/>
                      <a:gd name="T107" fmla="*/ 1111 h 6912"/>
                      <a:gd name="T108" fmla="*/ 1689 w 3455"/>
                      <a:gd name="T109" fmla="*/ 769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008" y="1408"/>
                        </a:moveTo>
                        <a:lnTo>
                          <a:pt x="940" y="1435"/>
                        </a:lnTo>
                        <a:lnTo>
                          <a:pt x="815" y="1504"/>
                        </a:lnTo>
                        <a:lnTo>
                          <a:pt x="701" y="1592"/>
                        </a:lnTo>
                        <a:lnTo>
                          <a:pt x="601" y="1696"/>
                        </a:lnTo>
                        <a:lnTo>
                          <a:pt x="519" y="1813"/>
                        </a:lnTo>
                        <a:lnTo>
                          <a:pt x="455" y="1941"/>
                        </a:lnTo>
                        <a:lnTo>
                          <a:pt x="410" y="2079"/>
                        </a:lnTo>
                        <a:lnTo>
                          <a:pt x="386" y="2227"/>
                        </a:lnTo>
                        <a:lnTo>
                          <a:pt x="384" y="2304"/>
                        </a:lnTo>
                        <a:lnTo>
                          <a:pt x="386" y="2363"/>
                        </a:lnTo>
                        <a:lnTo>
                          <a:pt x="400" y="2477"/>
                        </a:lnTo>
                        <a:lnTo>
                          <a:pt x="429" y="2586"/>
                        </a:lnTo>
                        <a:lnTo>
                          <a:pt x="469" y="2690"/>
                        </a:lnTo>
                        <a:lnTo>
                          <a:pt x="493" y="2740"/>
                        </a:lnTo>
                        <a:lnTo>
                          <a:pt x="440" y="2762"/>
                        </a:lnTo>
                        <a:lnTo>
                          <a:pt x="341" y="2819"/>
                        </a:lnTo>
                        <a:lnTo>
                          <a:pt x="252" y="2888"/>
                        </a:lnTo>
                        <a:lnTo>
                          <a:pt x="172" y="2971"/>
                        </a:lnTo>
                        <a:lnTo>
                          <a:pt x="108" y="3064"/>
                        </a:lnTo>
                        <a:lnTo>
                          <a:pt x="56" y="3166"/>
                        </a:lnTo>
                        <a:lnTo>
                          <a:pt x="20" y="3277"/>
                        </a:lnTo>
                        <a:lnTo>
                          <a:pt x="1" y="3394"/>
                        </a:lnTo>
                        <a:lnTo>
                          <a:pt x="0" y="3456"/>
                        </a:lnTo>
                        <a:lnTo>
                          <a:pt x="1" y="3516"/>
                        </a:lnTo>
                        <a:lnTo>
                          <a:pt x="20" y="3633"/>
                        </a:lnTo>
                        <a:lnTo>
                          <a:pt x="56" y="3744"/>
                        </a:lnTo>
                        <a:lnTo>
                          <a:pt x="108" y="3846"/>
                        </a:lnTo>
                        <a:lnTo>
                          <a:pt x="172" y="3940"/>
                        </a:lnTo>
                        <a:lnTo>
                          <a:pt x="252" y="4022"/>
                        </a:lnTo>
                        <a:lnTo>
                          <a:pt x="341" y="4092"/>
                        </a:lnTo>
                        <a:lnTo>
                          <a:pt x="440" y="4149"/>
                        </a:lnTo>
                        <a:lnTo>
                          <a:pt x="493" y="4170"/>
                        </a:lnTo>
                        <a:lnTo>
                          <a:pt x="469" y="4221"/>
                        </a:lnTo>
                        <a:lnTo>
                          <a:pt x="429" y="4326"/>
                        </a:lnTo>
                        <a:lnTo>
                          <a:pt x="400" y="4435"/>
                        </a:lnTo>
                        <a:lnTo>
                          <a:pt x="386" y="4549"/>
                        </a:lnTo>
                        <a:lnTo>
                          <a:pt x="384" y="4608"/>
                        </a:lnTo>
                        <a:lnTo>
                          <a:pt x="386" y="4684"/>
                        </a:lnTo>
                        <a:lnTo>
                          <a:pt x="410" y="4831"/>
                        </a:lnTo>
                        <a:lnTo>
                          <a:pt x="455" y="4969"/>
                        </a:lnTo>
                        <a:lnTo>
                          <a:pt x="519" y="5099"/>
                        </a:lnTo>
                        <a:lnTo>
                          <a:pt x="601" y="5216"/>
                        </a:lnTo>
                        <a:lnTo>
                          <a:pt x="701" y="5318"/>
                        </a:lnTo>
                        <a:lnTo>
                          <a:pt x="815" y="5406"/>
                        </a:lnTo>
                        <a:lnTo>
                          <a:pt x="940" y="5476"/>
                        </a:lnTo>
                        <a:lnTo>
                          <a:pt x="1008" y="5504"/>
                        </a:lnTo>
                        <a:lnTo>
                          <a:pt x="986" y="5564"/>
                        </a:lnTo>
                        <a:lnTo>
                          <a:pt x="961" y="5692"/>
                        </a:lnTo>
                        <a:lnTo>
                          <a:pt x="960" y="5760"/>
                        </a:lnTo>
                        <a:lnTo>
                          <a:pt x="960" y="5799"/>
                        </a:lnTo>
                        <a:lnTo>
                          <a:pt x="969" y="5877"/>
                        </a:lnTo>
                        <a:lnTo>
                          <a:pt x="983" y="5952"/>
                        </a:lnTo>
                        <a:lnTo>
                          <a:pt x="1006" y="6024"/>
                        </a:lnTo>
                        <a:lnTo>
                          <a:pt x="1035" y="6093"/>
                        </a:lnTo>
                        <a:lnTo>
                          <a:pt x="1071" y="6157"/>
                        </a:lnTo>
                        <a:lnTo>
                          <a:pt x="1113" y="6219"/>
                        </a:lnTo>
                        <a:lnTo>
                          <a:pt x="1159" y="6276"/>
                        </a:lnTo>
                        <a:lnTo>
                          <a:pt x="1211" y="6327"/>
                        </a:lnTo>
                        <a:lnTo>
                          <a:pt x="1268" y="6375"/>
                        </a:lnTo>
                        <a:lnTo>
                          <a:pt x="1330" y="6417"/>
                        </a:lnTo>
                        <a:lnTo>
                          <a:pt x="1395" y="6453"/>
                        </a:lnTo>
                        <a:lnTo>
                          <a:pt x="1464" y="6482"/>
                        </a:lnTo>
                        <a:lnTo>
                          <a:pt x="1536" y="6503"/>
                        </a:lnTo>
                        <a:lnTo>
                          <a:pt x="1611" y="6519"/>
                        </a:lnTo>
                        <a:lnTo>
                          <a:pt x="1689" y="6528"/>
                        </a:lnTo>
                        <a:lnTo>
                          <a:pt x="1727" y="6528"/>
                        </a:lnTo>
                        <a:lnTo>
                          <a:pt x="1763" y="6528"/>
                        </a:lnTo>
                        <a:lnTo>
                          <a:pt x="1832" y="6520"/>
                        </a:lnTo>
                        <a:lnTo>
                          <a:pt x="1935" y="6499"/>
                        </a:lnTo>
                        <a:lnTo>
                          <a:pt x="1998" y="6476"/>
                        </a:lnTo>
                        <a:lnTo>
                          <a:pt x="2023" y="6523"/>
                        </a:lnTo>
                        <a:lnTo>
                          <a:pt x="2082" y="6613"/>
                        </a:lnTo>
                        <a:lnTo>
                          <a:pt x="2152" y="6692"/>
                        </a:lnTo>
                        <a:lnTo>
                          <a:pt x="2231" y="6761"/>
                        </a:lnTo>
                        <a:lnTo>
                          <a:pt x="2321" y="6819"/>
                        </a:lnTo>
                        <a:lnTo>
                          <a:pt x="2417" y="6863"/>
                        </a:lnTo>
                        <a:lnTo>
                          <a:pt x="2521" y="6893"/>
                        </a:lnTo>
                        <a:lnTo>
                          <a:pt x="2630" y="6911"/>
                        </a:lnTo>
                        <a:lnTo>
                          <a:pt x="2688" y="6912"/>
                        </a:lnTo>
                        <a:lnTo>
                          <a:pt x="2727" y="6911"/>
                        </a:lnTo>
                        <a:lnTo>
                          <a:pt x="2804" y="6903"/>
                        </a:lnTo>
                        <a:lnTo>
                          <a:pt x="2879" y="6888"/>
                        </a:lnTo>
                        <a:lnTo>
                          <a:pt x="2951" y="6865"/>
                        </a:lnTo>
                        <a:lnTo>
                          <a:pt x="3020" y="6836"/>
                        </a:lnTo>
                        <a:lnTo>
                          <a:pt x="3085" y="6801"/>
                        </a:lnTo>
                        <a:lnTo>
                          <a:pt x="3147" y="6759"/>
                        </a:lnTo>
                        <a:lnTo>
                          <a:pt x="3203" y="6712"/>
                        </a:lnTo>
                        <a:lnTo>
                          <a:pt x="3256" y="6660"/>
                        </a:lnTo>
                        <a:lnTo>
                          <a:pt x="3303" y="6602"/>
                        </a:lnTo>
                        <a:lnTo>
                          <a:pt x="3344" y="6542"/>
                        </a:lnTo>
                        <a:lnTo>
                          <a:pt x="3380" y="6477"/>
                        </a:lnTo>
                        <a:lnTo>
                          <a:pt x="3409" y="6408"/>
                        </a:lnTo>
                        <a:lnTo>
                          <a:pt x="3431" y="6336"/>
                        </a:lnTo>
                        <a:lnTo>
                          <a:pt x="3446" y="6261"/>
                        </a:lnTo>
                        <a:lnTo>
                          <a:pt x="3455" y="6183"/>
                        </a:lnTo>
                        <a:lnTo>
                          <a:pt x="3455" y="6143"/>
                        </a:lnTo>
                        <a:lnTo>
                          <a:pt x="3455" y="767"/>
                        </a:lnTo>
                        <a:lnTo>
                          <a:pt x="3455" y="728"/>
                        </a:lnTo>
                        <a:lnTo>
                          <a:pt x="3446" y="650"/>
                        </a:lnTo>
                        <a:lnTo>
                          <a:pt x="3431" y="576"/>
                        </a:lnTo>
                        <a:lnTo>
                          <a:pt x="3409" y="504"/>
                        </a:lnTo>
                        <a:lnTo>
                          <a:pt x="3380" y="434"/>
                        </a:lnTo>
                        <a:lnTo>
                          <a:pt x="3344" y="370"/>
                        </a:lnTo>
                        <a:lnTo>
                          <a:pt x="3303" y="308"/>
                        </a:lnTo>
                        <a:lnTo>
                          <a:pt x="3256" y="252"/>
                        </a:lnTo>
                        <a:lnTo>
                          <a:pt x="3203" y="198"/>
                        </a:lnTo>
                        <a:lnTo>
                          <a:pt x="3147" y="152"/>
                        </a:lnTo>
                        <a:lnTo>
                          <a:pt x="3085" y="110"/>
                        </a:lnTo>
                        <a:lnTo>
                          <a:pt x="3020" y="74"/>
                        </a:lnTo>
                        <a:lnTo>
                          <a:pt x="2951" y="46"/>
                        </a:lnTo>
                        <a:lnTo>
                          <a:pt x="2879" y="23"/>
                        </a:lnTo>
                        <a:lnTo>
                          <a:pt x="2804" y="8"/>
                        </a:lnTo>
                        <a:lnTo>
                          <a:pt x="2727" y="0"/>
                        </a:lnTo>
                        <a:lnTo>
                          <a:pt x="2688" y="0"/>
                        </a:lnTo>
                        <a:lnTo>
                          <a:pt x="2630" y="1"/>
                        </a:lnTo>
                        <a:lnTo>
                          <a:pt x="2521" y="17"/>
                        </a:lnTo>
                        <a:lnTo>
                          <a:pt x="2417" y="49"/>
                        </a:lnTo>
                        <a:lnTo>
                          <a:pt x="2321" y="93"/>
                        </a:lnTo>
                        <a:lnTo>
                          <a:pt x="2231" y="151"/>
                        </a:lnTo>
                        <a:lnTo>
                          <a:pt x="2152" y="220"/>
                        </a:lnTo>
                        <a:lnTo>
                          <a:pt x="2082" y="299"/>
                        </a:lnTo>
                        <a:lnTo>
                          <a:pt x="2023" y="387"/>
                        </a:lnTo>
                        <a:lnTo>
                          <a:pt x="1998" y="434"/>
                        </a:lnTo>
                        <a:lnTo>
                          <a:pt x="1935" y="413"/>
                        </a:lnTo>
                        <a:lnTo>
                          <a:pt x="1832" y="391"/>
                        </a:lnTo>
                        <a:lnTo>
                          <a:pt x="1763" y="384"/>
                        </a:lnTo>
                        <a:lnTo>
                          <a:pt x="1727" y="383"/>
                        </a:lnTo>
                        <a:lnTo>
                          <a:pt x="1689" y="384"/>
                        </a:lnTo>
                        <a:lnTo>
                          <a:pt x="1611" y="391"/>
                        </a:lnTo>
                        <a:lnTo>
                          <a:pt x="1536" y="407"/>
                        </a:lnTo>
                        <a:lnTo>
                          <a:pt x="1464" y="430"/>
                        </a:lnTo>
                        <a:lnTo>
                          <a:pt x="1395" y="459"/>
                        </a:lnTo>
                        <a:lnTo>
                          <a:pt x="1330" y="495"/>
                        </a:lnTo>
                        <a:lnTo>
                          <a:pt x="1268" y="535"/>
                        </a:lnTo>
                        <a:lnTo>
                          <a:pt x="1211" y="583"/>
                        </a:lnTo>
                        <a:lnTo>
                          <a:pt x="1159" y="635"/>
                        </a:lnTo>
                        <a:lnTo>
                          <a:pt x="1113" y="692"/>
                        </a:lnTo>
                        <a:lnTo>
                          <a:pt x="1071" y="753"/>
                        </a:lnTo>
                        <a:lnTo>
                          <a:pt x="1035" y="819"/>
                        </a:lnTo>
                        <a:lnTo>
                          <a:pt x="1006" y="888"/>
                        </a:lnTo>
                        <a:lnTo>
                          <a:pt x="983" y="960"/>
                        </a:lnTo>
                        <a:lnTo>
                          <a:pt x="969" y="1035"/>
                        </a:lnTo>
                        <a:lnTo>
                          <a:pt x="960" y="1111"/>
                        </a:lnTo>
                        <a:lnTo>
                          <a:pt x="960" y="1152"/>
                        </a:lnTo>
                        <a:lnTo>
                          <a:pt x="961" y="1218"/>
                        </a:lnTo>
                        <a:lnTo>
                          <a:pt x="986" y="1346"/>
                        </a:lnTo>
                        <a:lnTo>
                          <a:pt x="1008" y="1408"/>
                        </a:lnTo>
                        <a:close/>
                        <a:moveTo>
                          <a:pt x="1727" y="767"/>
                        </a:move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2" y="855"/>
                        </a:lnTo>
                        <a:lnTo>
                          <a:pt x="2024" y="907"/>
                        </a:lnTo>
                        <a:lnTo>
                          <a:pt x="2066" y="969"/>
                        </a:lnTo>
                        <a:lnTo>
                          <a:pt x="2095" y="1036"/>
                        </a:lnTo>
                        <a:lnTo>
                          <a:pt x="2110" y="1111"/>
                        </a:lnTo>
                        <a:lnTo>
                          <a:pt x="2112" y="1152"/>
                        </a:lnTo>
                        <a:lnTo>
                          <a:pt x="2495" y="1152"/>
                        </a:lnTo>
                        <a:lnTo>
                          <a:pt x="2493" y="1083"/>
                        </a:lnTo>
                        <a:lnTo>
                          <a:pt x="2469" y="951"/>
                        </a:lnTo>
                        <a:lnTo>
                          <a:pt x="2423" y="829"/>
                        </a:lnTo>
                        <a:lnTo>
                          <a:pt x="2358" y="718"/>
                        </a:lnTo>
                        <a:lnTo>
                          <a:pt x="2318" y="666"/>
                        </a:lnTo>
                        <a:lnTo>
                          <a:pt x="2328" y="636"/>
                        </a:lnTo>
                        <a:lnTo>
                          <a:pt x="2354" y="580"/>
                        </a:lnTo>
                        <a:lnTo>
                          <a:pt x="2388" y="528"/>
                        </a:lnTo>
                        <a:lnTo>
                          <a:pt x="2430" y="483"/>
                        </a:lnTo>
                        <a:lnTo>
                          <a:pt x="2478" y="446"/>
                        </a:lnTo>
                        <a:lnTo>
                          <a:pt x="2532" y="416"/>
                        </a:lnTo>
                        <a:lnTo>
                          <a:pt x="2591" y="396"/>
                        </a:lnTo>
                        <a:lnTo>
                          <a:pt x="2655" y="384"/>
                        </a:lnTo>
                        <a:lnTo>
                          <a:pt x="2688" y="383"/>
                        </a:lnTo>
                        <a:lnTo>
                          <a:pt x="2727" y="384"/>
                        </a:lnTo>
                        <a:lnTo>
                          <a:pt x="2801" y="400"/>
                        </a:lnTo>
                        <a:lnTo>
                          <a:pt x="2871" y="429"/>
                        </a:lnTo>
                        <a:lnTo>
                          <a:pt x="2932" y="470"/>
                        </a:lnTo>
                        <a:lnTo>
                          <a:pt x="2984" y="522"/>
                        </a:lnTo>
                        <a:lnTo>
                          <a:pt x="3026" y="584"/>
                        </a:lnTo>
                        <a:lnTo>
                          <a:pt x="3055" y="653"/>
                        </a:lnTo>
                        <a:lnTo>
                          <a:pt x="3069" y="728"/>
                        </a:lnTo>
                        <a:lnTo>
                          <a:pt x="3071" y="767"/>
                        </a:lnTo>
                        <a:lnTo>
                          <a:pt x="3071" y="6143"/>
                        </a:lnTo>
                        <a:lnTo>
                          <a:pt x="3069" y="6183"/>
                        </a:lnTo>
                        <a:lnTo>
                          <a:pt x="3055" y="6258"/>
                        </a:lnTo>
                        <a:lnTo>
                          <a:pt x="3026" y="6327"/>
                        </a:lnTo>
                        <a:lnTo>
                          <a:pt x="2984" y="6388"/>
                        </a:lnTo>
                        <a:lnTo>
                          <a:pt x="2932" y="6440"/>
                        </a:lnTo>
                        <a:lnTo>
                          <a:pt x="2871" y="6482"/>
                        </a:lnTo>
                        <a:lnTo>
                          <a:pt x="2801" y="6510"/>
                        </a:lnTo>
                        <a:lnTo>
                          <a:pt x="2727" y="6526"/>
                        </a:lnTo>
                        <a:lnTo>
                          <a:pt x="2688" y="6528"/>
                        </a:lnTo>
                        <a:lnTo>
                          <a:pt x="2655" y="6526"/>
                        </a:lnTo>
                        <a:lnTo>
                          <a:pt x="2591" y="6516"/>
                        </a:lnTo>
                        <a:lnTo>
                          <a:pt x="2532" y="6494"/>
                        </a:lnTo>
                        <a:lnTo>
                          <a:pt x="2478" y="6466"/>
                        </a:lnTo>
                        <a:lnTo>
                          <a:pt x="2430" y="6427"/>
                        </a:lnTo>
                        <a:lnTo>
                          <a:pt x="2388" y="6382"/>
                        </a:lnTo>
                        <a:lnTo>
                          <a:pt x="2354" y="6330"/>
                        </a:lnTo>
                        <a:lnTo>
                          <a:pt x="2328" y="6274"/>
                        </a:lnTo>
                        <a:lnTo>
                          <a:pt x="2318" y="6244"/>
                        </a:lnTo>
                        <a:lnTo>
                          <a:pt x="2358" y="6193"/>
                        </a:lnTo>
                        <a:lnTo>
                          <a:pt x="2423" y="6081"/>
                        </a:lnTo>
                        <a:lnTo>
                          <a:pt x="2469" y="5960"/>
                        </a:lnTo>
                        <a:lnTo>
                          <a:pt x="2493" y="5828"/>
                        </a:lnTo>
                        <a:lnTo>
                          <a:pt x="2495" y="5760"/>
                        </a:lnTo>
                        <a:lnTo>
                          <a:pt x="2112" y="5760"/>
                        </a:lnTo>
                        <a:lnTo>
                          <a:pt x="2110" y="5799"/>
                        </a:lnTo>
                        <a:lnTo>
                          <a:pt x="2095" y="5874"/>
                        </a:lnTo>
                        <a:lnTo>
                          <a:pt x="2066" y="5943"/>
                        </a:lnTo>
                        <a:lnTo>
                          <a:pt x="2024" y="6005"/>
                        </a:lnTo>
                        <a:lnTo>
                          <a:pt x="1972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9" y="6142"/>
                        </a:lnTo>
                        <a:lnTo>
                          <a:pt x="1614" y="6127"/>
                        </a:lnTo>
                        <a:lnTo>
                          <a:pt x="1545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1344" y="5720"/>
                        </a:lnTo>
                        <a:lnTo>
                          <a:pt x="1360" y="5645"/>
                        </a:lnTo>
                        <a:lnTo>
                          <a:pt x="1389" y="5576"/>
                        </a:lnTo>
                        <a:lnTo>
                          <a:pt x="1431" y="5515"/>
                        </a:lnTo>
                        <a:lnTo>
                          <a:pt x="1483" y="5463"/>
                        </a:lnTo>
                        <a:lnTo>
                          <a:pt x="1545" y="5422"/>
                        </a:lnTo>
                        <a:lnTo>
                          <a:pt x="1614" y="5393"/>
                        </a:lnTo>
                        <a:lnTo>
                          <a:pt x="1689" y="5377"/>
                        </a:lnTo>
                        <a:lnTo>
                          <a:pt x="1727" y="5376"/>
                        </a:lnTo>
                        <a:lnTo>
                          <a:pt x="1727" y="4991"/>
                        </a:lnTo>
                        <a:lnTo>
                          <a:pt x="1658" y="4994"/>
                        </a:lnTo>
                        <a:lnTo>
                          <a:pt x="1526" y="5018"/>
                        </a:lnTo>
                        <a:lnTo>
                          <a:pt x="1402" y="5066"/>
                        </a:lnTo>
                        <a:lnTo>
                          <a:pt x="1290" y="5132"/>
                        </a:lnTo>
                        <a:lnTo>
                          <a:pt x="1238" y="5172"/>
                        </a:lnTo>
                        <a:lnTo>
                          <a:pt x="1189" y="5162"/>
                        </a:lnTo>
                        <a:lnTo>
                          <a:pt x="1095" y="5126"/>
                        </a:lnTo>
                        <a:lnTo>
                          <a:pt x="1010" y="5077"/>
                        </a:lnTo>
                        <a:lnTo>
                          <a:pt x="936" y="5014"/>
                        </a:lnTo>
                        <a:lnTo>
                          <a:pt x="872" y="4939"/>
                        </a:lnTo>
                        <a:lnTo>
                          <a:pt x="822" y="4854"/>
                        </a:lnTo>
                        <a:lnTo>
                          <a:pt x="787" y="4761"/>
                        </a:lnTo>
                        <a:lnTo>
                          <a:pt x="770" y="4660"/>
                        </a:lnTo>
                        <a:lnTo>
                          <a:pt x="767" y="4608"/>
                        </a:lnTo>
                        <a:lnTo>
                          <a:pt x="770" y="4549"/>
                        </a:lnTo>
                        <a:lnTo>
                          <a:pt x="793" y="4437"/>
                        </a:lnTo>
                        <a:lnTo>
                          <a:pt x="836" y="4333"/>
                        </a:lnTo>
                        <a:lnTo>
                          <a:pt x="898" y="4241"/>
                        </a:lnTo>
                        <a:lnTo>
                          <a:pt x="977" y="4163"/>
                        </a:lnTo>
                        <a:lnTo>
                          <a:pt x="1069" y="4101"/>
                        </a:lnTo>
                        <a:lnTo>
                          <a:pt x="1172" y="4056"/>
                        </a:lnTo>
                        <a:lnTo>
                          <a:pt x="1284" y="4033"/>
                        </a:lnTo>
                        <a:lnTo>
                          <a:pt x="1343" y="4032"/>
                        </a:lnTo>
                        <a:lnTo>
                          <a:pt x="1402" y="4033"/>
                        </a:lnTo>
                        <a:lnTo>
                          <a:pt x="1514" y="4056"/>
                        </a:lnTo>
                        <a:lnTo>
                          <a:pt x="1618" y="4101"/>
                        </a:lnTo>
                        <a:lnTo>
                          <a:pt x="1710" y="4163"/>
                        </a:lnTo>
                        <a:lnTo>
                          <a:pt x="1788" y="4241"/>
                        </a:lnTo>
                        <a:lnTo>
                          <a:pt x="1851" y="4333"/>
                        </a:lnTo>
                        <a:lnTo>
                          <a:pt x="1894" y="4437"/>
                        </a:lnTo>
                        <a:lnTo>
                          <a:pt x="1917" y="4549"/>
                        </a:lnTo>
                        <a:lnTo>
                          <a:pt x="1919" y="4608"/>
                        </a:lnTo>
                        <a:lnTo>
                          <a:pt x="2303" y="4608"/>
                        </a:lnTo>
                        <a:lnTo>
                          <a:pt x="2302" y="4558"/>
                        </a:lnTo>
                        <a:lnTo>
                          <a:pt x="2293" y="4461"/>
                        </a:lnTo>
                        <a:lnTo>
                          <a:pt x="2273" y="4367"/>
                        </a:lnTo>
                        <a:lnTo>
                          <a:pt x="2246" y="4278"/>
                        </a:lnTo>
                        <a:lnTo>
                          <a:pt x="2208" y="4192"/>
                        </a:lnTo>
                        <a:lnTo>
                          <a:pt x="2165" y="4110"/>
                        </a:lnTo>
                        <a:lnTo>
                          <a:pt x="2113" y="4033"/>
                        </a:lnTo>
                        <a:lnTo>
                          <a:pt x="2054" y="3963"/>
                        </a:lnTo>
                        <a:lnTo>
                          <a:pt x="1989" y="3897"/>
                        </a:lnTo>
                        <a:lnTo>
                          <a:pt x="1917" y="3837"/>
                        </a:lnTo>
                        <a:lnTo>
                          <a:pt x="1841" y="3787"/>
                        </a:lnTo>
                        <a:lnTo>
                          <a:pt x="1759" y="3742"/>
                        </a:lnTo>
                        <a:lnTo>
                          <a:pt x="1674" y="3705"/>
                        </a:lnTo>
                        <a:lnTo>
                          <a:pt x="1583" y="3678"/>
                        </a:lnTo>
                        <a:lnTo>
                          <a:pt x="1490" y="3657"/>
                        </a:lnTo>
                        <a:lnTo>
                          <a:pt x="1393" y="3649"/>
                        </a:lnTo>
                        <a:lnTo>
                          <a:pt x="1343" y="3647"/>
                        </a:lnTo>
                        <a:lnTo>
                          <a:pt x="1303" y="3647"/>
                        </a:lnTo>
                        <a:lnTo>
                          <a:pt x="1223" y="3655"/>
                        </a:lnTo>
                        <a:lnTo>
                          <a:pt x="1108" y="3676"/>
                        </a:lnTo>
                        <a:lnTo>
                          <a:pt x="963" y="3728"/>
                        </a:lnTo>
                        <a:lnTo>
                          <a:pt x="829" y="3800"/>
                        </a:lnTo>
                        <a:lnTo>
                          <a:pt x="767" y="3845"/>
                        </a:lnTo>
                        <a:lnTo>
                          <a:pt x="767" y="3839"/>
                        </a:lnTo>
                        <a:lnTo>
                          <a:pt x="728" y="3837"/>
                        </a:lnTo>
                        <a:lnTo>
                          <a:pt x="653" y="3823"/>
                        </a:lnTo>
                        <a:lnTo>
                          <a:pt x="584" y="3794"/>
                        </a:lnTo>
                        <a:lnTo>
                          <a:pt x="524" y="3753"/>
                        </a:lnTo>
                        <a:lnTo>
                          <a:pt x="470" y="3701"/>
                        </a:lnTo>
                        <a:lnTo>
                          <a:pt x="430" y="3639"/>
                        </a:lnTo>
                        <a:lnTo>
                          <a:pt x="400" y="3570"/>
                        </a:lnTo>
                        <a:lnTo>
                          <a:pt x="386" y="3495"/>
                        </a:lnTo>
                        <a:lnTo>
                          <a:pt x="384" y="3456"/>
                        </a:lnTo>
                        <a:lnTo>
                          <a:pt x="386" y="3416"/>
                        </a:lnTo>
                        <a:lnTo>
                          <a:pt x="400" y="3341"/>
                        </a:lnTo>
                        <a:lnTo>
                          <a:pt x="430" y="3272"/>
                        </a:lnTo>
                        <a:lnTo>
                          <a:pt x="470" y="3211"/>
                        </a:lnTo>
                        <a:lnTo>
                          <a:pt x="524" y="3159"/>
                        </a:lnTo>
                        <a:lnTo>
                          <a:pt x="584" y="3117"/>
                        </a:lnTo>
                        <a:lnTo>
                          <a:pt x="653" y="3089"/>
                        </a:lnTo>
                        <a:lnTo>
                          <a:pt x="728" y="3073"/>
                        </a:lnTo>
                        <a:lnTo>
                          <a:pt x="767" y="3071"/>
                        </a:lnTo>
                        <a:lnTo>
                          <a:pt x="767" y="3067"/>
                        </a:lnTo>
                        <a:lnTo>
                          <a:pt x="829" y="3110"/>
                        </a:lnTo>
                        <a:lnTo>
                          <a:pt x="963" y="3184"/>
                        </a:lnTo>
                        <a:lnTo>
                          <a:pt x="1108" y="3234"/>
                        </a:lnTo>
                        <a:lnTo>
                          <a:pt x="1223" y="3256"/>
                        </a:lnTo>
                        <a:lnTo>
                          <a:pt x="1303" y="3263"/>
                        </a:lnTo>
                        <a:lnTo>
                          <a:pt x="1343" y="3263"/>
                        </a:lnTo>
                        <a:lnTo>
                          <a:pt x="1393" y="3263"/>
                        </a:lnTo>
                        <a:lnTo>
                          <a:pt x="1490" y="3253"/>
                        </a:lnTo>
                        <a:lnTo>
                          <a:pt x="1583" y="3234"/>
                        </a:lnTo>
                        <a:lnTo>
                          <a:pt x="1674" y="3205"/>
                        </a:lnTo>
                        <a:lnTo>
                          <a:pt x="1759" y="3169"/>
                        </a:lnTo>
                        <a:lnTo>
                          <a:pt x="1841" y="3125"/>
                        </a:lnTo>
                        <a:lnTo>
                          <a:pt x="1917" y="3073"/>
                        </a:lnTo>
                        <a:lnTo>
                          <a:pt x="1989" y="3014"/>
                        </a:lnTo>
                        <a:lnTo>
                          <a:pt x="2054" y="2949"/>
                        </a:lnTo>
                        <a:lnTo>
                          <a:pt x="2113" y="2878"/>
                        </a:lnTo>
                        <a:lnTo>
                          <a:pt x="2165" y="2801"/>
                        </a:lnTo>
                        <a:lnTo>
                          <a:pt x="2208" y="2720"/>
                        </a:lnTo>
                        <a:lnTo>
                          <a:pt x="2246" y="2634"/>
                        </a:lnTo>
                        <a:lnTo>
                          <a:pt x="2273" y="2543"/>
                        </a:lnTo>
                        <a:lnTo>
                          <a:pt x="2293" y="2449"/>
                        </a:lnTo>
                        <a:lnTo>
                          <a:pt x="2302" y="2353"/>
                        </a:lnTo>
                        <a:lnTo>
                          <a:pt x="2303" y="2304"/>
                        </a:lnTo>
                        <a:lnTo>
                          <a:pt x="1919" y="2304"/>
                        </a:lnTo>
                        <a:lnTo>
                          <a:pt x="1917" y="2363"/>
                        </a:lnTo>
                        <a:lnTo>
                          <a:pt x="1894" y="2475"/>
                        </a:lnTo>
                        <a:lnTo>
                          <a:pt x="1851" y="2579"/>
                        </a:lnTo>
                        <a:lnTo>
                          <a:pt x="1788" y="2670"/>
                        </a:lnTo>
                        <a:lnTo>
                          <a:pt x="1710" y="2749"/>
                        </a:lnTo>
                        <a:lnTo>
                          <a:pt x="1618" y="2811"/>
                        </a:lnTo>
                        <a:lnTo>
                          <a:pt x="1514" y="2854"/>
                        </a:lnTo>
                        <a:lnTo>
                          <a:pt x="1402" y="2877"/>
                        </a:lnTo>
                        <a:lnTo>
                          <a:pt x="1343" y="2880"/>
                        </a:lnTo>
                        <a:lnTo>
                          <a:pt x="1284" y="2877"/>
                        </a:lnTo>
                        <a:lnTo>
                          <a:pt x="1172" y="2854"/>
                        </a:lnTo>
                        <a:lnTo>
                          <a:pt x="1069" y="2811"/>
                        </a:lnTo>
                        <a:lnTo>
                          <a:pt x="977" y="2749"/>
                        </a:lnTo>
                        <a:lnTo>
                          <a:pt x="898" y="2670"/>
                        </a:lnTo>
                        <a:lnTo>
                          <a:pt x="836" y="2579"/>
                        </a:lnTo>
                        <a:lnTo>
                          <a:pt x="793" y="2475"/>
                        </a:lnTo>
                        <a:lnTo>
                          <a:pt x="770" y="2363"/>
                        </a:lnTo>
                        <a:lnTo>
                          <a:pt x="767" y="2304"/>
                        </a:lnTo>
                        <a:lnTo>
                          <a:pt x="770" y="2250"/>
                        </a:lnTo>
                        <a:lnTo>
                          <a:pt x="787" y="2151"/>
                        </a:lnTo>
                        <a:lnTo>
                          <a:pt x="822" y="2057"/>
                        </a:lnTo>
                        <a:lnTo>
                          <a:pt x="872" y="1973"/>
                        </a:lnTo>
                        <a:lnTo>
                          <a:pt x="936" y="1898"/>
                        </a:lnTo>
                        <a:lnTo>
                          <a:pt x="1010" y="1834"/>
                        </a:lnTo>
                        <a:lnTo>
                          <a:pt x="1095" y="1784"/>
                        </a:lnTo>
                        <a:lnTo>
                          <a:pt x="1189" y="1749"/>
                        </a:lnTo>
                        <a:lnTo>
                          <a:pt x="1238" y="1738"/>
                        </a:lnTo>
                        <a:lnTo>
                          <a:pt x="1290" y="1778"/>
                        </a:lnTo>
                        <a:lnTo>
                          <a:pt x="1402" y="1846"/>
                        </a:lnTo>
                        <a:lnTo>
                          <a:pt x="1526" y="1892"/>
                        </a:lnTo>
                        <a:lnTo>
                          <a:pt x="1658" y="1918"/>
                        </a:lnTo>
                        <a:lnTo>
                          <a:pt x="1727" y="1919"/>
                        </a:lnTo>
                        <a:lnTo>
                          <a:pt x="1727" y="1535"/>
                        </a:lnTo>
                        <a:lnTo>
                          <a:pt x="1689" y="1533"/>
                        </a:lnTo>
                        <a:lnTo>
                          <a:pt x="1614" y="1519"/>
                        </a:lnTo>
                        <a:lnTo>
                          <a:pt x="1545" y="1490"/>
                        </a:lnTo>
                        <a:lnTo>
                          <a:pt x="1483" y="1448"/>
                        </a:lnTo>
                        <a:lnTo>
                          <a:pt x="1431" y="1396"/>
                        </a:lnTo>
                        <a:lnTo>
                          <a:pt x="1389" y="1335"/>
                        </a:lnTo>
                        <a:lnTo>
                          <a:pt x="1360" y="1265"/>
                        </a:lnTo>
                        <a:lnTo>
                          <a:pt x="1344" y="1191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5" y="813"/>
                        </a:lnTo>
                        <a:lnTo>
                          <a:pt x="1614" y="784"/>
                        </a:lnTo>
                        <a:lnTo>
                          <a:pt x="1689" y="769"/>
                        </a:lnTo>
                        <a:lnTo>
                          <a:pt x="1727" y="76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9" name="Freeform 6"/>
                  <p:cNvSpPr>
                    <a:spLocks noEditPoints="1"/>
                  </p:cNvSpPr>
                  <p:nvPr/>
                </p:nvSpPr>
                <p:spPr bwMode="auto">
                  <a:xfrm>
                    <a:off x="5643" y="-699"/>
                    <a:ext cx="1152" cy="2304"/>
                  </a:xfrm>
                  <a:custGeom>
                    <a:avLst/>
                    <a:gdLst>
                      <a:gd name="T0" fmla="*/ 1373 w 3455"/>
                      <a:gd name="T1" fmla="*/ 299 h 6912"/>
                      <a:gd name="T2" fmla="*/ 767 w 3455"/>
                      <a:gd name="T3" fmla="*/ 0 h 6912"/>
                      <a:gd name="T4" fmla="*/ 308 w 3455"/>
                      <a:gd name="T5" fmla="*/ 152 h 6912"/>
                      <a:gd name="T6" fmla="*/ 23 w 3455"/>
                      <a:gd name="T7" fmla="*/ 576 h 6912"/>
                      <a:gd name="T8" fmla="*/ 23 w 3455"/>
                      <a:gd name="T9" fmla="*/ 6336 h 6912"/>
                      <a:gd name="T10" fmla="*/ 308 w 3455"/>
                      <a:gd name="T11" fmla="*/ 6759 h 6912"/>
                      <a:gd name="T12" fmla="*/ 767 w 3455"/>
                      <a:gd name="T13" fmla="*/ 6912 h 6912"/>
                      <a:gd name="T14" fmla="*/ 1373 w 3455"/>
                      <a:gd name="T15" fmla="*/ 6613 h 6912"/>
                      <a:gd name="T16" fmla="*/ 1766 w 3455"/>
                      <a:gd name="T17" fmla="*/ 6528 h 6912"/>
                      <a:gd name="T18" fmla="*/ 2243 w 3455"/>
                      <a:gd name="T19" fmla="*/ 6327 h 6912"/>
                      <a:gd name="T20" fmla="*/ 2486 w 3455"/>
                      <a:gd name="T21" fmla="*/ 5877 h 6912"/>
                      <a:gd name="T22" fmla="*/ 2640 w 3455"/>
                      <a:gd name="T23" fmla="*/ 5406 h 6912"/>
                      <a:gd name="T24" fmla="*/ 3071 w 3455"/>
                      <a:gd name="T25" fmla="*/ 4608 h 6912"/>
                      <a:gd name="T26" fmla="*/ 3114 w 3455"/>
                      <a:gd name="T27" fmla="*/ 4092 h 6912"/>
                      <a:gd name="T28" fmla="*/ 3455 w 3455"/>
                      <a:gd name="T29" fmla="*/ 3456 h 6912"/>
                      <a:gd name="T30" fmla="*/ 3114 w 3455"/>
                      <a:gd name="T31" fmla="*/ 2819 h 6912"/>
                      <a:gd name="T32" fmla="*/ 3071 w 3455"/>
                      <a:gd name="T33" fmla="*/ 2304 h 6912"/>
                      <a:gd name="T34" fmla="*/ 2640 w 3455"/>
                      <a:gd name="T35" fmla="*/ 1504 h 6912"/>
                      <a:gd name="T36" fmla="*/ 2486 w 3455"/>
                      <a:gd name="T37" fmla="*/ 1035 h 6912"/>
                      <a:gd name="T38" fmla="*/ 2243 w 3455"/>
                      <a:gd name="T39" fmla="*/ 583 h 6912"/>
                      <a:gd name="T40" fmla="*/ 1766 w 3455"/>
                      <a:gd name="T41" fmla="*/ 384 h 6912"/>
                      <a:gd name="T42" fmla="*/ 2477 w 3455"/>
                      <a:gd name="T43" fmla="*/ 2749 h 6912"/>
                      <a:gd name="T44" fmla="*/ 1837 w 3455"/>
                      <a:gd name="T45" fmla="*/ 2811 h 6912"/>
                      <a:gd name="T46" fmla="*/ 1151 w 3455"/>
                      <a:gd name="T47" fmla="*/ 2304 h 6912"/>
                      <a:gd name="T48" fmla="*/ 1341 w 3455"/>
                      <a:gd name="T49" fmla="*/ 2878 h 6912"/>
                      <a:gd name="T50" fmla="*/ 1871 w 3455"/>
                      <a:gd name="T51" fmla="*/ 3234 h 6912"/>
                      <a:gd name="T52" fmla="*/ 2492 w 3455"/>
                      <a:gd name="T53" fmla="*/ 3184 h 6912"/>
                      <a:gd name="T54" fmla="*/ 2931 w 3455"/>
                      <a:gd name="T55" fmla="*/ 3159 h 6912"/>
                      <a:gd name="T56" fmla="*/ 3053 w 3455"/>
                      <a:gd name="T57" fmla="*/ 3570 h 6912"/>
                      <a:gd name="T58" fmla="*/ 2686 w 3455"/>
                      <a:gd name="T59" fmla="*/ 3839 h 6912"/>
                      <a:gd name="T60" fmla="*/ 2110 w 3455"/>
                      <a:gd name="T61" fmla="*/ 3647 h 6912"/>
                      <a:gd name="T62" fmla="*/ 1537 w 3455"/>
                      <a:gd name="T63" fmla="*/ 3837 h 6912"/>
                      <a:gd name="T64" fmla="*/ 1180 w 3455"/>
                      <a:gd name="T65" fmla="*/ 4367 h 6912"/>
                      <a:gd name="T66" fmla="*/ 1603 w 3455"/>
                      <a:gd name="T67" fmla="*/ 4333 h 6912"/>
                      <a:gd name="T68" fmla="*/ 2169 w 3455"/>
                      <a:gd name="T69" fmla="*/ 4033 h 6912"/>
                      <a:gd name="T70" fmla="*/ 2685 w 3455"/>
                      <a:gd name="T71" fmla="*/ 4549 h 6912"/>
                      <a:gd name="T72" fmla="*/ 2444 w 3455"/>
                      <a:gd name="T73" fmla="*/ 5077 h 6912"/>
                      <a:gd name="T74" fmla="*/ 1796 w 3455"/>
                      <a:gd name="T75" fmla="*/ 4994 h 6912"/>
                      <a:gd name="T76" fmla="*/ 2024 w 3455"/>
                      <a:gd name="T77" fmla="*/ 5515 h 6912"/>
                      <a:gd name="T78" fmla="*/ 2064 w 3455"/>
                      <a:gd name="T79" fmla="*/ 5943 h 6912"/>
                      <a:gd name="T80" fmla="*/ 1687 w 3455"/>
                      <a:gd name="T81" fmla="*/ 6142 h 6912"/>
                      <a:gd name="T82" fmla="*/ 1344 w 3455"/>
                      <a:gd name="T83" fmla="*/ 5799 h 6912"/>
                      <a:gd name="T84" fmla="*/ 1136 w 3455"/>
                      <a:gd name="T85" fmla="*/ 6244 h 6912"/>
                      <a:gd name="T86" fmla="*/ 863 w 3455"/>
                      <a:gd name="T87" fmla="*/ 6516 h 6912"/>
                      <a:gd name="T88" fmla="*/ 470 w 3455"/>
                      <a:gd name="T89" fmla="*/ 6388 h 6912"/>
                      <a:gd name="T90" fmla="*/ 400 w 3455"/>
                      <a:gd name="T91" fmla="*/ 653 h 6912"/>
                      <a:gd name="T92" fmla="*/ 767 w 3455"/>
                      <a:gd name="T93" fmla="*/ 383 h 6912"/>
                      <a:gd name="T94" fmla="*/ 1101 w 3455"/>
                      <a:gd name="T95" fmla="*/ 580 h 6912"/>
                      <a:gd name="T96" fmla="*/ 958 w 3455"/>
                      <a:gd name="T97" fmla="*/ 1152 h 6912"/>
                      <a:gd name="T98" fmla="*/ 1543 w 3455"/>
                      <a:gd name="T99" fmla="*/ 813 h 6912"/>
                      <a:gd name="T100" fmla="*/ 1971 w 3455"/>
                      <a:gd name="T101" fmla="*/ 855 h 6912"/>
                      <a:gd name="T102" fmla="*/ 2094 w 3455"/>
                      <a:gd name="T103" fmla="*/ 1265 h 6912"/>
                      <a:gd name="T104" fmla="*/ 1727 w 3455"/>
                      <a:gd name="T105" fmla="*/ 1535 h 6912"/>
                      <a:gd name="T106" fmla="*/ 2266 w 3455"/>
                      <a:gd name="T107" fmla="*/ 1749 h 6912"/>
                      <a:gd name="T108" fmla="*/ 2685 w 3455"/>
                      <a:gd name="T109" fmla="*/ 2250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727" y="383"/>
                        </a:moveTo>
                        <a:lnTo>
                          <a:pt x="1691" y="384"/>
                        </a:lnTo>
                        <a:lnTo>
                          <a:pt x="1621" y="391"/>
                        </a:lnTo>
                        <a:lnTo>
                          <a:pt x="1520" y="413"/>
                        </a:lnTo>
                        <a:lnTo>
                          <a:pt x="1457" y="434"/>
                        </a:lnTo>
                        <a:lnTo>
                          <a:pt x="1432" y="387"/>
                        </a:lnTo>
                        <a:lnTo>
                          <a:pt x="1373" y="299"/>
                        </a:lnTo>
                        <a:lnTo>
                          <a:pt x="1303" y="220"/>
                        </a:lnTo>
                        <a:lnTo>
                          <a:pt x="1223" y="151"/>
                        </a:lnTo>
                        <a:lnTo>
                          <a:pt x="1134" y="93"/>
                        </a:lnTo>
                        <a:lnTo>
                          <a:pt x="1036" y="49"/>
                        </a:lnTo>
                        <a:lnTo>
                          <a:pt x="933" y="17"/>
                        </a:lnTo>
                        <a:lnTo>
                          <a:pt x="823" y="1"/>
                        </a:lnTo>
                        <a:lnTo>
                          <a:pt x="767" y="0"/>
                        </a:lnTo>
                        <a:lnTo>
                          <a:pt x="728" y="0"/>
                        </a:lnTo>
                        <a:lnTo>
                          <a:pt x="650" y="8"/>
                        </a:lnTo>
                        <a:lnTo>
                          <a:pt x="575" y="23"/>
                        </a:lnTo>
                        <a:lnTo>
                          <a:pt x="503" y="46"/>
                        </a:lnTo>
                        <a:lnTo>
                          <a:pt x="434" y="74"/>
                        </a:lnTo>
                        <a:lnTo>
                          <a:pt x="370" y="110"/>
                        </a:lnTo>
                        <a:lnTo>
                          <a:pt x="308" y="152"/>
                        </a:lnTo>
                        <a:lnTo>
                          <a:pt x="250" y="198"/>
                        </a:lnTo>
                        <a:lnTo>
                          <a:pt x="198" y="252"/>
                        </a:lnTo>
                        <a:lnTo>
                          <a:pt x="152" y="308"/>
                        </a:lnTo>
                        <a:lnTo>
                          <a:pt x="110" y="370"/>
                        </a:lnTo>
                        <a:lnTo>
                          <a:pt x="74" y="434"/>
                        </a:lnTo>
                        <a:lnTo>
                          <a:pt x="46" y="504"/>
                        </a:lnTo>
                        <a:lnTo>
                          <a:pt x="23" y="576"/>
                        </a:lnTo>
                        <a:lnTo>
                          <a:pt x="8" y="650"/>
                        </a:lnTo>
                        <a:lnTo>
                          <a:pt x="0" y="728"/>
                        </a:lnTo>
                        <a:lnTo>
                          <a:pt x="0" y="767"/>
                        </a:lnTo>
                        <a:lnTo>
                          <a:pt x="0" y="6143"/>
                        </a:lnTo>
                        <a:lnTo>
                          <a:pt x="0" y="6183"/>
                        </a:lnTo>
                        <a:lnTo>
                          <a:pt x="8" y="6261"/>
                        </a:lnTo>
                        <a:lnTo>
                          <a:pt x="23" y="6336"/>
                        </a:lnTo>
                        <a:lnTo>
                          <a:pt x="46" y="6408"/>
                        </a:lnTo>
                        <a:lnTo>
                          <a:pt x="74" y="6477"/>
                        </a:lnTo>
                        <a:lnTo>
                          <a:pt x="110" y="6542"/>
                        </a:lnTo>
                        <a:lnTo>
                          <a:pt x="152" y="6602"/>
                        </a:lnTo>
                        <a:lnTo>
                          <a:pt x="198" y="6660"/>
                        </a:lnTo>
                        <a:lnTo>
                          <a:pt x="250" y="6712"/>
                        </a:lnTo>
                        <a:lnTo>
                          <a:pt x="308" y="6759"/>
                        </a:lnTo>
                        <a:lnTo>
                          <a:pt x="370" y="6801"/>
                        </a:lnTo>
                        <a:lnTo>
                          <a:pt x="434" y="6836"/>
                        </a:lnTo>
                        <a:lnTo>
                          <a:pt x="503" y="6865"/>
                        </a:lnTo>
                        <a:lnTo>
                          <a:pt x="575" y="6888"/>
                        </a:lnTo>
                        <a:lnTo>
                          <a:pt x="650" y="6903"/>
                        </a:lnTo>
                        <a:lnTo>
                          <a:pt x="728" y="6911"/>
                        </a:lnTo>
                        <a:lnTo>
                          <a:pt x="767" y="6912"/>
                        </a:lnTo>
                        <a:lnTo>
                          <a:pt x="823" y="6911"/>
                        </a:lnTo>
                        <a:lnTo>
                          <a:pt x="933" y="6893"/>
                        </a:lnTo>
                        <a:lnTo>
                          <a:pt x="1036" y="6863"/>
                        </a:lnTo>
                        <a:lnTo>
                          <a:pt x="1134" y="6819"/>
                        </a:lnTo>
                        <a:lnTo>
                          <a:pt x="1223" y="6761"/>
                        </a:lnTo>
                        <a:lnTo>
                          <a:pt x="1303" y="6692"/>
                        </a:lnTo>
                        <a:lnTo>
                          <a:pt x="1373" y="6613"/>
                        </a:lnTo>
                        <a:lnTo>
                          <a:pt x="1432" y="6523"/>
                        </a:lnTo>
                        <a:lnTo>
                          <a:pt x="1457" y="6476"/>
                        </a:lnTo>
                        <a:lnTo>
                          <a:pt x="1520" y="6499"/>
                        </a:lnTo>
                        <a:lnTo>
                          <a:pt x="1621" y="6520"/>
                        </a:lnTo>
                        <a:lnTo>
                          <a:pt x="1691" y="6528"/>
                        </a:lnTo>
                        <a:lnTo>
                          <a:pt x="1727" y="6528"/>
                        </a:lnTo>
                        <a:lnTo>
                          <a:pt x="1766" y="6528"/>
                        </a:lnTo>
                        <a:lnTo>
                          <a:pt x="1844" y="6519"/>
                        </a:lnTo>
                        <a:lnTo>
                          <a:pt x="1919" y="6503"/>
                        </a:lnTo>
                        <a:lnTo>
                          <a:pt x="1991" y="6482"/>
                        </a:lnTo>
                        <a:lnTo>
                          <a:pt x="2060" y="6453"/>
                        </a:lnTo>
                        <a:lnTo>
                          <a:pt x="2125" y="6417"/>
                        </a:lnTo>
                        <a:lnTo>
                          <a:pt x="2187" y="6375"/>
                        </a:lnTo>
                        <a:lnTo>
                          <a:pt x="2243" y="6327"/>
                        </a:lnTo>
                        <a:lnTo>
                          <a:pt x="2295" y="6276"/>
                        </a:lnTo>
                        <a:lnTo>
                          <a:pt x="2342" y="6219"/>
                        </a:lnTo>
                        <a:lnTo>
                          <a:pt x="2384" y="6157"/>
                        </a:lnTo>
                        <a:lnTo>
                          <a:pt x="2420" y="6093"/>
                        </a:lnTo>
                        <a:lnTo>
                          <a:pt x="2449" y="6024"/>
                        </a:lnTo>
                        <a:lnTo>
                          <a:pt x="2470" y="5952"/>
                        </a:lnTo>
                        <a:lnTo>
                          <a:pt x="2486" y="5877"/>
                        </a:lnTo>
                        <a:lnTo>
                          <a:pt x="2495" y="5799"/>
                        </a:lnTo>
                        <a:lnTo>
                          <a:pt x="2495" y="5760"/>
                        </a:lnTo>
                        <a:lnTo>
                          <a:pt x="2492" y="5692"/>
                        </a:lnTo>
                        <a:lnTo>
                          <a:pt x="2467" y="5564"/>
                        </a:lnTo>
                        <a:lnTo>
                          <a:pt x="2447" y="5504"/>
                        </a:lnTo>
                        <a:lnTo>
                          <a:pt x="2515" y="5476"/>
                        </a:lnTo>
                        <a:lnTo>
                          <a:pt x="2640" y="5406"/>
                        </a:lnTo>
                        <a:lnTo>
                          <a:pt x="2754" y="5318"/>
                        </a:lnTo>
                        <a:lnTo>
                          <a:pt x="2852" y="5216"/>
                        </a:lnTo>
                        <a:lnTo>
                          <a:pt x="2935" y="5099"/>
                        </a:lnTo>
                        <a:lnTo>
                          <a:pt x="3000" y="4969"/>
                        </a:lnTo>
                        <a:lnTo>
                          <a:pt x="3045" y="4831"/>
                        </a:lnTo>
                        <a:lnTo>
                          <a:pt x="3069" y="4684"/>
                        </a:lnTo>
                        <a:lnTo>
                          <a:pt x="3071" y="4608"/>
                        </a:lnTo>
                        <a:lnTo>
                          <a:pt x="3069" y="4549"/>
                        </a:lnTo>
                        <a:lnTo>
                          <a:pt x="3055" y="4435"/>
                        </a:lnTo>
                        <a:lnTo>
                          <a:pt x="3026" y="4326"/>
                        </a:lnTo>
                        <a:lnTo>
                          <a:pt x="2986" y="4221"/>
                        </a:lnTo>
                        <a:lnTo>
                          <a:pt x="2961" y="4170"/>
                        </a:lnTo>
                        <a:lnTo>
                          <a:pt x="3014" y="4149"/>
                        </a:lnTo>
                        <a:lnTo>
                          <a:pt x="3114" y="4092"/>
                        </a:lnTo>
                        <a:lnTo>
                          <a:pt x="3203" y="4022"/>
                        </a:lnTo>
                        <a:lnTo>
                          <a:pt x="3282" y="3940"/>
                        </a:lnTo>
                        <a:lnTo>
                          <a:pt x="3347" y="3846"/>
                        </a:lnTo>
                        <a:lnTo>
                          <a:pt x="3399" y="3744"/>
                        </a:lnTo>
                        <a:lnTo>
                          <a:pt x="3435" y="3633"/>
                        </a:lnTo>
                        <a:lnTo>
                          <a:pt x="3454" y="3516"/>
                        </a:lnTo>
                        <a:lnTo>
                          <a:pt x="3455" y="3456"/>
                        </a:lnTo>
                        <a:lnTo>
                          <a:pt x="3454" y="3394"/>
                        </a:lnTo>
                        <a:lnTo>
                          <a:pt x="3435" y="3277"/>
                        </a:lnTo>
                        <a:lnTo>
                          <a:pt x="3399" y="3166"/>
                        </a:lnTo>
                        <a:lnTo>
                          <a:pt x="3347" y="3064"/>
                        </a:lnTo>
                        <a:lnTo>
                          <a:pt x="3282" y="2971"/>
                        </a:lnTo>
                        <a:lnTo>
                          <a:pt x="3203" y="2888"/>
                        </a:lnTo>
                        <a:lnTo>
                          <a:pt x="3114" y="2819"/>
                        </a:lnTo>
                        <a:lnTo>
                          <a:pt x="3014" y="2762"/>
                        </a:lnTo>
                        <a:lnTo>
                          <a:pt x="2961" y="2740"/>
                        </a:lnTo>
                        <a:lnTo>
                          <a:pt x="2986" y="2690"/>
                        </a:lnTo>
                        <a:lnTo>
                          <a:pt x="3026" y="2586"/>
                        </a:lnTo>
                        <a:lnTo>
                          <a:pt x="3055" y="2477"/>
                        </a:lnTo>
                        <a:lnTo>
                          <a:pt x="3069" y="2363"/>
                        </a:lnTo>
                        <a:lnTo>
                          <a:pt x="3071" y="2304"/>
                        </a:lnTo>
                        <a:lnTo>
                          <a:pt x="3069" y="2227"/>
                        </a:lnTo>
                        <a:lnTo>
                          <a:pt x="3045" y="2079"/>
                        </a:lnTo>
                        <a:lnTo>
                          <a:pt x="3000" y="1941"/>
                        </a:lnTo>
                        <a:lnTo>
                          <a:pt x="2935" y="1813"/>
                        </a:lnTo>
                        <a:lnTo>
                          <a:pt x="2852" y="1696"/>
                        </a:lnTo>
                        <a:lnTo>
                          <a:pt x="2754" y="1592"/>
                        </a:lnTo>
                        <a:lnTo>
                          <a:pt x="2640" y="1504"/>
                        </a:lnTo>
                        <a:lnTo>
                          <a:pt x="2515" y="1435"/>
                        </a:lnTo>
                        <a:lnTo>
                          <a:pt x="2447" y="1408"/>
                        </a:lnTo>
                        <a:lnTo>
                          <a:pt x="2467" y="1346"/>
                        </a:lnTo>
                        <a:lnTo>
                          <a:pt x="2492" y="1218"/>
                        </a:lnTo>
                        <a:lnTo>
                          <a:pt x="2495" y="1152"/>
                        </a:lnTo>
                        <a:lnTo>
                          <a:pt x="2495" y="1111"/>
                        </a:lnTo>
                        <a:lnTo>
                          <a:pt x="2486" y="1035"/>
                        </a:lnTo>
                        <a:lnTo>
                          <a:pt x="2470" y="960"/>
                        </a:lnTo>
                        <a:lnTo>
                          <a:pt x="2449" y="888"/>
                        </a:lnTo>
                        <a:lnTo>
                          <a:pt x="2420" y="819"/>
                        </a:lnTo>
                        <a:lnTo>
                          <a:pt x="2384" y="753"/>
                        </a:lnTo>
                        <a:lnTo>
                          <a:pt x="2342" y="692"/>
                        </a:lnTo>
                        <a:lnTo>
                          <a:pt x="2295" y="635"/>
                        </a:lnTo>
                        <a:lnTo>
                          <a:pt x="2243" y="583"/>
                        </a:lnTo>
                        <a:lnTo>
                          <a:pt x="2187" y="535"/>
                        </a:lnTo>
                        <a:lnTo>
                          <a:pt x="2125" y="495"/>
                        </a:lnTo>
                        <a:lnTo>
                          <a:pt x="2060" y="459"/>
                        </a:lnTo>
                        <a:lnTo>
                          <a:pt x="1991" y="430"/>
                        </a:lnTo>
                        <a:lnTo>
                          <a:pt x="1919" y="407"/>
                        </a:lnTo>
                        <a:lnTo>
                          <a:pt x="1844" y="391"/>
                        </a:lnTo>
                        <a:lnTo>
                          <a:pt x="1766" y="384"/>
                        </a:lnTo>
                        <a:lnTo>
                          <a:pt x="1727" y="383"/>
                        </a:lnTo>
                        <a:close/>
                        <a:moveTo>
                          <a:pt x="2686" y="2304"/>
                        </a:moveTo>
                        <a:lnTo>
                          <a:pt x="2685" y="2363"/>
                        </a:lnTo>
                        <a:lnTo>
                          <a:pt x="2662" y="2475"/>
                        </a:lnTo>
                        <a:lnTo>
                          <a:pt x="2619" y="2579"/>
                        </a:lnTo>
                        <a:lnTo>
                          <a:pt x="2555" y="2670"/>
                        </a:lnTo>
                        <a:lnTo>
                          <a:pt x="2477" y="2749"/>
                        </a:lnTo>
                        <a:lnTo>
                          <a:pt x="2385" y="2811"/>
                        </a:lnTo>
                        <a:lnTo>
                          <a:pt x="2282" y="2854"/>
                        </a:lnTo>
                        <a:lnTo>
                          <a:pt x="2169" y="2877"/>
                        </a:lnTo>
                        <a:lnTo>
                          <a:pt x="2110" y="2880"/>
                        </a:lnTo>
                        <a:lnTo>
                          <a:pt x="2051" y="2877"/>
                        </a:lnTo>
                        <a:lnTo>
                          <a:pt x="1939" y="2854"/>
                        </a:lnTo>
                        <a:lnTo>
                          <a:pt x="1837" y="2811"/>
                        </a:lnTo>
                        <a:lnTo>
                          <a:pt x="1745" y="2749"/>
                        </a:lnTo>
                        <a:lnTo>
                          <a:pt x="1665" y="2670"/>
                        </a:lnTo>
                        <a:lnTo>
                          <a:pt x="1603" y="2579"/>
                        </a:lnTo>
                        <a:lnTo>
                          <a:pt x="1560" y="2475"/>
                        </a:lnTo>
                        <a:lnTo>
                          <a:pt x="1537" y="2363"/>
                        </a:lnTo>
                        <a:lnTo>
                          <a:pt x="1534" y="2304"/>
                        </a:lnTo>
                        <a:lnTo>
                          <a:pt x="1151" y="2304"/>
                        </a:lnTo>
                        <a:lnTo>
                          <a:pt x="1151" y="2353"/>
                        </a:lnTo>
                        <a:lnTo>
                          <a:pt x="1161" y="2449"/>
                        </a:lnTo>
                        <a:lnTo>
                          <a:pt x="1180" y="2543"/>
                        </a:lnTo>
                        <a:lnTo>
                          <a:pt x="1209" y="2634"/>
                        </a:lnTo>
                        <a:lnTo>
                          <a:pt x="1245" y="2720"/>
                        </a:lnTo>
                        <a:lnTo>
                          <a:pt x="1290" y="2801"/>
                        </a:lnTo>
                        <a:lnTo>
                          <a:pt x="1341" y="2878"/>
                        </a:lnTo>
                        <a:lnTo>
                          <a:pt x="1400" y="2949"/>
                        </a:lnTo>
                        <a:lnTo>
                          <a:pt x="1465" y="3014"/>
                        </a:lnTo>
                        <a:lnTo>
                          <a:pt x="1537" y="3073"/>
                        </a:lnTo>
                        <a:lnTo>
                          <a:pt x="1614" y="3125"/>
                        </a:lnTo>
                        <a:lnTo>
                          <a:pt x="1694" y="3169"/>
                        </a:lnTo>
                        <a:lnTo>
                          <a:pt x="1781" y="3205"/>
                        </a:lnTo>
                        <a:lnTo>
                          <a:pt x="1871" y="3234"/>
                        </a:lnTo>
                        <a:lnTo>
                          <a:pt x="1965" y="3253"/>
                        </a:lnTo>
                        <a:lnTo>
                          <a:pt x="2061" y="3263"/>
                        </a:lnTo>
                        <a:lnTo>
                          <a:pt x="2110" y="3263"/>
                        </a:lnTo>
                        <a:lnTo>
                          <a:pt x="2151" y="3263"/>
                        </a:lnTo>
                        <a:lnTo>
                          <a:pt x="2231" y="3256"/>
                        </a:lnTo>
                        <a:lnTo>
                          <a:pt x="2346" y="3234"/>
                        </a:lnTo>
                        <a:lnTo>
                          <a:pt x="2492" y="3184"/>
                        </a:lnTo>
                        <a:lnTo>
                          <a:pt x="2626" y="3110"/>
                        </a:lnTo>
                        <a:lnTo>
                          <a:pt x="2686" y="3067"/>
                        </a:lnTo>
                        <a:lnTo>
                          <a:pt x="2686" y="3071"/>
                        </a:lnTo>
                        <a:lnTo>
                          <a:pt x="2727" y="3073"/>
                        </a:lnTo>
                        <a:lnTo>
                          <a:pt x="2801" y="3089"/>
                        </a:lnTo>
                        <a:lnTo>
                          <a:pt x="2870" y="3117"/>
                        </a:lnTo>
                        <a:lnTo>
                          <a:pt x="2931" y="3159"/>
                        </a:lnTo>
                        <a:lnTo>
                          <a:pt x="2983" y="3211"/>
                        </a:lnTo>
                        <a:lnTo>
                          <a:pt x="3025" y="3272"/>
                        </a:lnTo>
                        <a:lnTo>
                          <a:pt x="3053" y="3341"/>
                        </a:lnTo>
                        <a:lnTo>
                          <a:pt x="3069" y="3416"/>
                        </a:lnTo>
                        <a:lnTo>
                          <a:pt x="3071" y="3456"/>
                        </a:lnTo>
                        <a:lnTo>
                          <a:pt x="3069" y="3495"/>
                        </a:lnTo>
                        <a:lnTo>
                          <a:pt x="3053" y="3570"/>
                        </a:lnTo>
                        <a:lnTo>
                          <a:pt x="3025" y="3639"/>
                        </a:lnTo>
                        <a:lnTo>
                          <a:pt x="2983" y="3701"/>
                        </a:lnTo>
                        <a:lnTo>
                          <a:pt x="2931" y="3753"/>
                        </a:lnTo>
                        <a:lnTo>
                          <a:pt x="2870" y="3794"/>
                        </a:lnTo>
                        <a:lnTo>
                          <a:pt x="2801" y="3823"/>
                        </a:lnTo>
                        <a:lnTo>
                          <a:pt x="2727" y="3837"/>
                        </a:lnTo>
                        <a:lnTo>
                          <a:pt x="2686" y="3839"/>
                        </a:lnTo>
                        <a:lnTo>
                          <a:pt x="2686" y="3845"/>
                        </a:lnTo>
                        <a:lnTo>
                          <a:pt x="2626" y="3800"/>
                        </a:lnTo>
                        <a:lnTo>
                          <a:pt x="2492" y="3728"/>
                        </a:lnTo>
                        <a:lnTo>
                          <a:pt x="2346" y="3676"/>
                        </a:lnTo>
                        <a:lnTo>
                          <a:pt x="2231" y="3655"/>
                        </a:lnTo>
                        <a:lnTo>
                          <a:pt x="2151" y="3647"/>
                        </a:lnTo>
                        <a:lnTo>
                          <a:pt x="2110" y="3647"/>
                        </a:lnTo>
                        <a:lnTo>
                          <a:pt x="2061" y="3649"/>
                        </a:lnTo>
                        <a:lnTo>
                          <a:pt x="1965" y="3657"/>
                        </a:lnTo>
                        <a:lnTo>
                          <a:pt x="1871" y="3678"/>
                        </a:lnTo>
                        <a:lnTo>
                          <a:pt x="1781" y="3705"/>
                        </a:lnTo>
                        <a:lnTo>
                          <a:pt x="1694" y="3742"/>
                        </a:lnTo>
                        <a:lnTo>
                          <a:pt x="1614" y="3787"/>
                        </a:lnTo>
                        <a:lnTo>
                          <a:pt x="1537" y="3837"/>
                        </a:lnTo>
                        <a:lnTo>
                          <a:pt x="1465" y="3897"/>
                        </a:lnTo>
                        <a:lnTo>
                          <a:pt x="1400" y="3963"/>
                        </a:lnTo>
                        <a:lnTo>
                          <a:pt x="1341" y="4033"/>
                        </a:lnTo>
                        <a:lnTo>
                          <a:pt x="1290" y="4110"/>
                        </a:lnTo>
                        <a:lnTo>
                          <a:pt x="1245" y="4192"/>
                        </a:lnTo>
                        <a:lnTo>
                          <a:pt x="1209" y="4278"/>
                        </a:lnTo>
                        <a:lnTo>
                          <a:pt x="1180" y="4367"/>
                        </a:lnTo>
                        <a:lnTo>
                          <a:pt x="1161" y="4461"/>
                        </a:lnTo>
                        <a:lnTo>
                          <a:pt x="1151" y="4558"/>
                        </a:lnTo>
                        <a:lnTo>
                          <a:pt x="1151" y="4608"/>
                        </a:lnTo>
                        <a:lnTo>
                          <a:pt x="1534" y="4608"/>
                        </a:lnTo>
                        <a:lnTo>
                          <a:pt x="1537" y="4549"/>
                        </a:lnTo>
                        <a:lnTo>
                          <a:pt x="1560" y="4437"/>
                        </a:lnTo>
                        <a:lnTo>
                          <a:pt x="1603" y="4333"/>
                        </a:lnTo>
                        <a:lnTo>
                          <a:pt x="1665" y="4241"/>
                        </a:lnTo>
                        <a:lnTo>
                          <a:pt x="1745" y="4163"/>
                        </a:lnTo>
                        <a:lnTo>
                          <a:pt x="1837" y="4101"/>
                        </a:lnTo>
                        <a:lnTo>
                          <a:pt x="1939" y="4056"/>
                        </a:lnTo>
                        <a:lnTo>
                          <a:pt x="2051" y="4033"/>
                        </a:lnTo>
                        <a:lnTo>
                          <a:pt x="2110" y="4032"/>
                        </a:lnTo>
                        <a:lnTo>
                          <a:pt x="2169" y="4033"/>
                        </a:lnTo>
                        <a:lnTo>
                          <a:pt x="2282" y="4056"/>
                        </a:lnTo>
                        <a:lnTo>
                          <a:pt x="2385" y="4101"/>
                        </a:lnTo>
                        <a:lnTo>
                          <a:pt x="2477" y="4163"/>
                        </a:lnTo>
                        <a:lnTo>
                          <a:pt x="2555" y="4241"/>
                        </a:lnTo>
                        <a:lnTo>
                          <a:pt x="2619" y="4333"/>
                        </a:lnTo>
                        <a:lnTo>
                          <a:pt x="2662" y="4437"/>
                        </a:lnTo>
                        <a:lnTo>
                          <a:pt x="2685" y="4549"/>
                        </a:lnTo>
                        <a:lnTo>
                          <a:pt x="2686" y="4608"/>
                        </a:lnTo>
                        <a:lnTo>
                          <a:pt x="2685" y="4660"/>
                        </a:lnTo>
                        <a:lnTo>
                          <a:pt x="2667" y="4761"/>
                        </a:lnTo>
                        <a:lnTo>
                          <a:pt x="2631" y="4854"/>
                        </a:lnTo>
                        <a:lnTo>
                          <a:pt x="2583" y="4939"/>
                        </a:lnTo>
                        <a:lnTo>
                          <a:pt x="2519" y="5014"/>
                        </a:lnTo>
                        <a:lnTo>
                          <a:pt x="2444" y="5077"/>
                        </a:lnTo>
                        <a:lnTo>
                          <a:pt x="2359" y="5126"/>
                        </a:lnTo>
                        <a:lnTo>
                          <a:pt x="2266" y="5162"/>
                        </a:lnTo>
                        <a:lnTo>
                          <a:pt x="2217" y="5172"/>
                        </a:lnTo>
                        <a:lnTo>
                          <a:pt x="2165" y="5132"/>
                        </a:lnTo>
                        <a:lnTo>
                          <a:pt x="2053" y="5066"/>
                        </a:lnTo>
                        <a:lnTo>
                          <a:pt x="1929" y="5018"/>
                        </a:lnTo>
                        <a:lnTo>
                          <a:pt x="1796" y="4994"/>
                        </a:lnTo>
                        <a:lnTo>
                          <a:pt x="1727" y="4991"/>
                        </a:lnTo>
                        <a:lnTo>
                          <a:pt x="1727" y="5376"/>
                        </a:lnTo>
                        <a:lnTo>
                          <a:pt x="1766" y="5377"/>
                        </a:lnTo>
                        <a:lnTo>
                          <a:pt x="1841" y="5393"/>
                        </a:lnTo>
                        <a:lnTo>
                          <a:pt x="1910" y="5422"/>
                        </a:lnTo>
                        <a:lnTo>
                          <a:pt x="1971" y="5463"/>
                        </a:lnTo>
                        <a:lnTo>
                          <a:pt x="2024" y="5515"/>
                        </a:lnTo>
                        <a:lnTo>
                          <a:pt x="2064" y="5576"/>
                        </a:lnTo>
                        <a:lnTo>
                          <a:pt x="2094" y="5645"/>
                        </a:lnTo>
                        <a:lnTo>
                          <a:pt x="2109" y="5720"/>
                        </a:lnTo>
                        <a:lnTo>
                          <a:pt x="2110" y="5760"/>
                        </a:lnTo>
                        <a:lnTo>
                          <a:pt x="2109" y="5799"/>
                        </a:lnTo>
                        <a:lnTo>
                          <a:pt x="2094" y="5874"/>
                        </a:lnTo>
                        <a:lnTo>
                          <a:pt x="2064" y="5943"/>
                        </a:lnTo>
                        <a:lnTo>
                          <a:pt x="2024" y="6005"/>
                        </a:lnTo>
                        <a:lnTo>
                          <a:pt x="1971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7" y="6142"/>
                        </a:lnTo>
                        <a:lnTo>
                          <a:pt x="1612" y="6127"/>
                        </a:lnTo>
                        <a:lnTo>
                          <a:pt x="1543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958" y="5760"/>
                        </a:lnTo>
                        <a:lnTo>
                          <a:pt x="961" y="5828"/>
                        </a:lnTo>
                        <a:lnTo>
                          <a:pt x="986" y="5960"/>
                        </a:lnTo>
                        <a:lnTo>
                          <a:pt x="1032" y="6081"/>
                        </a:lnTo>
                        <a:lnTo>
                          <a:pt x="1097" y="6193"/>
                        </a:lnTo>
                        <a:lnTo>
                          <a:pt x="1136" y="6244"/>
                        </a:lnTo>
                        <a:lnTo>
                          <a:pt x="1127" y="6274"/>
                        </a:lnTo>
                        <a:lnTo>
                          <a:pt x="1101" y="6330"/>
                        </a:lnTo>
                        <a:lnTo>
                          <a:pt x="1066" y="6382"/>
                        </a:lnTo>
                        <a:lnTo>
                          <a:pt x="1025" y="6427"/>
                        </a:lnTo>
                        <a:lnTo>
                          <a:pt x="976" y="6466"/>
                        </a:lnTo>
                        <a:lnTo>
                          <a:pt x="922" y="6494"/>
                        </a:lnTo>
                        <a:lnTo>
                          <a:pt x="863" y="6516"/>
                        </a:lnTo>
                        <a:lnTo>
                          <a:pt x="800" y="6526"/>
                        </a:lnTo>
                        <a:lnTo>
                          <a:pt x="767" y="6528"/>
                        </a:lnTo>
                        <a:lnTo>
                          <a:pt x="728" y="6526"/>
                        </a:lnTo>
                        <a:lnTo>
                          <a:pt x="653" y="6510"/>
                        </a:lnTo>
                        <a:lnTo>
                          <a:pt x="584" y="6482"/>
                        </a:lnTo>
                        <a:lnTo>
                          <a:pt x="522" y="6440"/>
                        </a:lnTo>
                        <a:lnTo>
                          <a:pt x="470" y="6388"/>
                        </a:lnTo>
                        <a:lnTo>
                          <a:pt x="429" y="6327"/>
                        </a:lnTo>
                        <a:lnTo>
                          <a:pt x="400" y="6258"/>
                        </a:lnTo>
                        <a:lnTo>
                          <a:pt x="384" y="6183"/>
                        </a:lnTo>
                        <a:lnTo>
                          <a:pt x="383" y="6143"/>
                        </a:lnTo>
                        <a:lnTo>
                          <a:pt x="383" y="767"/>
                        </a:lnTo>
                        <a:lnTo>
                          <a:pt x="384" y="728"/>
                        </a:lnTo>
                        <a:lnTo>
                          <a:pt x="400" y="653"/>
                        </a:lnTo>
                        <a:lnTo>
                          <a:pt x="429" y="584"/>
                        </a:lnTo>
                        <a:lnTo>
                          <a:pt x="470" y="522"/>
                        </a:lnTo>
                        <a:lnTo>
                          <a:pt x="522" y="470"/>
                        </a:lnTo>
                        <a:lnTo>
                          <a:pt x="584" y="429"/>
                        </a:lnTo>
                        <a:lnTo>
                          <a:pt x="653" y="400"/>
                        </a:lnTo>
                        <a:lnTo>
                          <a:pt x="728" y="384"/>
                        </a:lnTo>
                        <a:lnTo>
                          <a:pt x="767" y="383"/>
                        </a:lnTo>
                        <a:lnTo>
                          <a:pt x="800" y="384"/>
                        </a:lnTo>
                        <a:lnTo>
                          <a:pt x="863" y="396"/>
                        </a:lnTo>
                        <a:lnTo>
                          <a:pt x="922" y="416"/>
                        </a:lnTo>
                        <a:lnTo>
                          <a:pt x="976" y="446"/>
                        </a:lnTo>
                        <a:lnTo>
                          <a:pt x="1025" y="483"/>
                        </a:lnTo>
                        <a:lnTo>
                          <a:pt x="1066" y="528"/>
                        </a:lnTo>
                        <a:lnTo>
                          <a:pt x="1101" y="580"/>
                        </a:lnTo>
                        <a:lnTo>
                          <a:pt x="1127" y="636"/>
                        </a:lnTo>
                        <a:lnTo>
                          <a:pt x="1136" y="666"/>
                        </a:lnTo>
                        <a:lnTo>
                          <a:pt x="1097" y="718"/>
                        </a:lnTo>
                        <a:lnTo>
                          <a:pt x="1032" y="829"/>
                        </a:lnTo>
                        <a:lnTo>
                          <a:pt x="986" y="951"/>
                        </a:lnTo>
                        <a:lnTo>
                          <a:pt x="961" y="1083"/>
                        </a:lnTo>
                        <a:lnTo>
                          <a:pt x="958" y="1152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3" y="813"/>
                        </a:lnTo>
                        <a:lnTo>
                          <a:pt x="1612" y="784"/>
                        </a:lnTo>
                        <a:lnTo>
                          <a:pt x="1687" y="769"/>
                        </a:lnTo>
                        <a:lnTo>
                          <a:pt x="1727" y="767"/>
                        </a:ln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1" y="855"/>
                        </a:lnTo>
                        <a:lnTo>
                          <a:pt x="2024" y="907"/>
                        </a:lnTo>
                        <a:lnTo>
                          <a:pt x="2064" y="969"/>
                        </a:lnTo>
                        <a:lnTo>
                          <a:pt x="2094" y="1036"/>
                        </a:lnTo>
                        <a:lnTo>
                          <a:pt x="2109" y="1111"/>
                        </a:lnTo>
                        <a:lnTo>
                          <a:pt x="2110" y="1152"/>
                        </a:lnTo>
                        <a:lnTo>
                          <a:pt x="2109" y="1191"/>
                        </a:lnTo>
                        <a:lnTo>
                          <a:pt x="2094" y="1265"/>
                        </a:lnTo>
                        <a:lnTo>
                          <a:pt x="2064" y="1335"/>
                        </a:lnTo>
                        <a:lnTo>
                          <a:pt x="2024" y="1396"/>
                        </a:lnTo>
                        <a:lnTo>
                          <a:pt x="1971" y="1448"/>
                        </a:lnTo>
                        <a:lnTo>
                          <a:pt x="1910" y="1490"/>
                        </a:lnTo>
                        <a:lnTo>
                          <a:pt x="1841" y="1519"/>
                        </a:lnTo>
                        <a:lnTo>
                          <a:pt x="1766" y="1533"/>
                        </a:lnTo>
                        <a:lnTo>
                          <a:pt x="1727" y="1535"/>
                        </a:lnTo>
                        <a:lnTo>
                          <a:pt x="1727" y="1919"/>
                        </a:lnTo>
                        <a:lnTo>
                          <a:pt x="1796" y="1918"/>
                        </a:lnTo>
                        <a:lnTo>
                          <a:pt x="1929" y="1892"/>
                        </a:lnTo>
                        <a:lnTo>
                          <a:pt x="2053" y="1846"/>
                        </a:lnTo>
                        <a:lnTo>
                          <a:pt x="2165" y="1778"/>
                        </a:lnTo>
                        <a:lnTo>
                          <a:pt x="2217" y="1738"/>
                        </a:lnTo>
                        <a:lnTo>
                          <a:pt x="2266" y="1749"/>
                        </a:lnTo>
                        <a:lnTo>
                          <a:pt x="2359" y="1784"/>
                        </a:lnTo>
                        <a:lnTo>
                          <a:pt x="2444" y="1834"/>
                        </a:lnTo>
                        <a:lnTo>
                          <a:pt x="2519" y="1898"/>
                        </a:lnTo>
                        <a:lnTo>
                          <a:pt x="2583" y="1973"/>
                        </a:lnTo>
                        <a:lnTo>
                          <a:pt x="2631" y="2057"/>
                        </a:lnTo>
                        <a:lnTo>
                          <a:pt x="2667" y="2151"/>
                        </a:lnTo>
                        <a:lnTo>
                          <a:pt x="2685" y="2250"/>
                        </a:lnTo>
                        <a:lnTo>
                          <a:pt x="2686" y="230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0" name="Freeform 7"/>
                  <p:cNvSpPr>
                    <a:spLocks noEditPoints="1"/>
                  </p:cNvSpPr>
                  <p:nvPr/>
                </p:nvSpPr>
                <p:spPr bwMode="auto">
                  <a:xfrm>
                    <a:off x="4107" y="-1019"/>
                    <a:ext cx="2943" cy="3968"/>
                  </a:xfrm>
                  <a:custGeom>
                    <a:avLst/>
                    <a:gdLst>
                      <a:gd name="T0" fmla="*/ 6813 w 8831"/>
                      <a:gd name="T1" fmla="*/ 706 h 11905"/>
                      <a:gd name="T2" fmla="*/ 5808 w 8831"/>
                      <a:gd name="T3" fmla="*/ 222 h 11905"/>
                      <a:gd name="T4" fmla="*/ 4708 w 8831"/>
                      <a:gd name="T5" fmla="*/ 9 h 11905"/>
                      <a:gd name="T6" fmla="*/ 4263 w 8831"/>
                      <a:gd name="T7" fmla="*/ 386 h 11905"/>
                      <a:gd name="T8" fmla="*/ 5292 w 8831"/>
                      <a:gd name="T9" fmla="*/ 478 h 11905"/>
                      <a:gd name="T10" fmla="*/ 6250 w 8831"/>
                      <a:gd name="T11" fmla="*/ 822 h 11905"/>
                      <a:gd name="T12" fmla="*/ 7099 w 8831"/>
                      <a:gd name="T13" fmla="*/ 1406 h 11905"/>
                      <a:gd name="T14" fmla="*/ 7661 w 8831"/>
                      <a:gd name="T15" fmla="*/ 2020 h 11905"/>
                      <a:gd name="T16" fmla="*/ 8159 w 8831"/>
                      <a:gd name="T17" fmla="*/ 2908 h 11905"/>
                      <a:gd name="T18" fmla="*/ 8415 w 8831"/>
                      <a:gd name="T19" fmla="*/ 3896 h 11905"/>
                      <a:gd name="T20" fmla="*/ 8431 w 8831"/>
                      <a:gd name="T21" fmla="*/ 4794 h 11905"/>
                      <a:gd name="T22" fmla="*/ 8129 w 8831"/>
                      <a:gd name="T23" fmla="*/ 5992 h 11905"/>
                      <a:gd name="T24" fmla="*/ 7482 w 8831"/>
                      <a:gd name="T25" fmla="*/ 7035 h 11905"/>
                      <a:gd name="T26" fmla="*/ 6642 w 8831"/>
                      <a:gd name="T27" fmla="*/ 7778 h 11905"/>
                      <a:gd name="T28" fmla="*/ 6076 w 8831"/>
                      <a:gd name="T29" fmla="*/ 8309 h 11905"/>
                      <a:gd name="T30" fmla="*/ 3051 w 8831"/>
                      <a:gd name="T31" fmla="*/ 8832 h 11905"/>
                      <a:gd name="T32" fmla="*/ 2637 w 8831"/>
                      <a:gd name="T33" fmla="*/ 8171 h 11905"/>
                      <a:gd name="T34" fmla="*/ 2070 w 8831"/>
                      <a:gd name="T35" fmla="*/ 7696 h 11905"/>
                      <a:gd name="T36" fmla="*/ 1162 w 8831"/>
                      <a:gd name="T37" fmla="*/ 6799 h 11905"/>
                      <a:gd name="T38" fmla="*/ 586 w 8831"/>
                      <a:gd name="T39" fmla="*/ 5681 h 11905"/>
                      <a:gd name="T40" fmla="*/ 384 w 8831"/>
                      <a:gd name="T41" fmla="*/ 4420 h 11905"/>
                      <a:gd name="T42" fmla="*/ 36 w 8831"/>
                      <a:gd name="T43" fmla="*/ 4986 h 11905"/>
                      <a:gd name="T44" fmla="*/ 426 w 8831"/>
                      <a:gd name="T45" fmla="*/ 6315 h 11905"/>
                      <a:gd name="T46" fmla="*/ 1208 w 8831"/>
                      <a:gd name="T47" fmla="*/ 7453 h 11905"/>
                      <a:gd name="T48" fmla="*/ 2018 w 8831"/>
                      <a:gd name="T49" fmla="*/ 8125 h 11905"/>
                      <a:gd name="T50" fmla="*/ 2463 w 8831"/>
                      <a:gd name="T51" fmla="*/ 8566 h 11905"/>
                      <a:gd name="T52" fmla="*/ 2112 w 8831"/>
                      <a:gd name="T53" fmla="*/ 9217 h 11905"/>
                      <a:gd name="T54" fmla="*/ 2496 w 8831"/>
                      <a:gd name="T55" fmla="*/ 9601 h 11905"/>
                      <a:gd name="T56" fmla="*/ 2889 w 8831"/>
                      <a:gd name="T57" fmla="*/ 10618 h 11905"/>
                      <a:gd name="T58" fmla="*/ 3015 w 8831"/>
                      <a:gd name="T59" fmla="*/ 10745 h 11905"/>
                      <a:gd name="T60" fmla="*/ 3277 w 8831"/>
                      <a:gd name="T61" fmla="*/ 10928 h 11905"/>
                      <a:gd name="T62" fmla="*/ 3493 w 8831"/>
                      <a:gd name="T63" fmla="*/ 11442 h 11905"/>
                      <a:gd name="T64" fmla="*/ 3917 w 8831"/>
                      <a:gd name="T65" fmla="*/ 11792 h 11905"/>
                      <a:gd name="T66" fmla="*/ 4416 w 8831"/>
                      <a:gd name="T67" fmla="*/ 11905 h 11905"/>
                      <a:gd name="T68" fmla="*/ 4915 w 8831"/>
                      <a:gd name="T69" fmla="*/ 11792 h 11905"/>
                      <a:gd name="T70" fmla="*/ 5340 w 8831"/>
                      <a:gd name="T71" fmla="*/ 11442 h 11905"/>
                      <a:gd name="T72" fmla="*/ 5554 w 8831"/>
                      <a:gd name="T73" fmla="*/ 10928 h 11905"/>
                      <a:gd name="T74" fmla="*/ 5817 w 8831"/>
                      <a:gd name="T75" fmla="*/ 10745 h 11905"/>
                      <a:gd name="T76" fmla="*/ 5943 w 8831"/>
                      <a:gd name="T77" fmla="*/ 10618 h 11905"/>
                      <a:gd name="T78" fmla="*/ 6336 w 8831"/>
                      <a:gd name="T79" fmla="*/ 9601 h 11905"/>
                      <a:gd name="T80" fmla="*/ 6719 w 8831"/>
                      <a:gd name="T81" fmla="*/ 9217 h 11905"/>
                      <a:gd name="T82" fmla="*/ 6359 w 8831"/>
                      <a:gd name="T83" fmla="*/ 8569 h 11905"/>
                      <a:gd name="T84" fmla="*/ 6801 w 8831"/>
                      <a:gd name="T85" fmla="*/ 8134 h 11905"/>
                      <a:gd name="T86" fmla="*/ 7592 w 8831"/>
                      <a:gd name="T87" fmla="*/ 7484 h 11905"/>
                      <a:gd name="T88" fmla="*/ 8369 w 8831"/>
                      <a:gd name="T89" fmla="*/ 6387 h 11905"/>
                      <a:gd name="T90" fmla="*/ 8778 w 8831"/>
                      <a:gd name="T91" fmla="*/ 5102 h 11905"/>
                      <a:gd name="T92" fmla="*/ 8818 w 8831"/>
                      <a:gd name="T93" fmla="*/ 4077 h 11905"/>
                      <a:gd name="T94" fmla="*/ 8590 w 8831"/>
                      <a:gd name="T95" fmla="*/ 2977 h 11905"/>
                      <a:gd name="T96" fmla="*/ 8094 w 8831"/>
                      <a:gd name="T97" fmla="*/ 1973 h 11905"/>
                      <a:gd name="T98" fmla="*/ 7439 w 8831"/>
                      <a:gd name="T99" fmla="*/ 1198 h 11905"/>
                      <a:gd name="T100" fmla="*/ 4152 w 8831"/>
                      <a:gd name="T101" fmla="*/ 11475 h 11905"/>
                      <a:gd name="T102" fmla="*/ 3848 w 8831"/>
                      <a:gd name="T103" fmla="*/ 11269 h 11905"/>
                      <a:gd name="T104" fmla="*/ 3673 w 8831"/>
                      <a:gd name="T105" fmla="*/ 10945 h 11905"/>
                      <a:gd name="T106" fmla="*/ 5183 w 8831"/>
                      <a:gd name="T107" fmla="*/ 10792 h 11905"/>
                      <a:gd name="T108" fmla="*/ 5074 w 8831"/>
                      <a:gd name="T109" fmla="*/ 11151 h 11905"/>
                      <a:gd name="T110" fmla="*/ 4814 w 8831"/>
                      <a:gd name="T111" fmla="*/ 11410 h 11905"/>
                      <a:gd name="T112" fmla="*/ 4456 w 8831"/>
                      <a:gd name="T113" fmla="*/ 11521 h 11905"/>
                      <a:gd name="T114" fmla="*/ 5567 w 8831"/>
                      <a:gd name="T115" fmla="*/ 9984 h 11905"/>
                      <a:gd name="T116" fmla="*/ 3206 w 8831"/>
                      <a:gd name="T117" fmla="*/ 9310 h 11905"/>
                      <a:gd name="T118" fmla="*/ 5582 w 8831"/>
                      <a:gd name="T119" fmla="*/ 9601 h 119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8831" h="11905">
                        <a:moveTo>
                          <a:pt x="7439" y="1198"/>
                        </a:moveTo>
                        <a:lnTo>
                          <a:pt x="7354" y="1119"/>
                        </a:lnTo>
                        <a:lnTo>
                          <a:pt x="7180" y="971"/>
                        </a:lnTo>
                        <a:lnTo>
                          <a:pt x="7000" y="832"/>
                        </a:lnTo>
                        <a:lnTo>
                          <a:pt x="6813" y="706"/>
                        </a:lnTo>
                        <a:lnTo>
                          <a:pt x="6621" y="588"/>
                        </a:lnTo>
                        <a:lnTo>
                          <a:pt x="6424" y="480"/>
                        </a:lnTo>
                        <a:lnTo>
                          <a:pt x="6223" y="383"/>
                        </a:lnTo>
                        <a:lnTo>
                          <a:pt x="6017" y="297"/>
                        </a:lnTo>
                        <a:lnTo>
                          <a:pt x="5808" y="222"/>
                        </a:lnTo>
                        <a:lnTo>
                          <a:pt x="5593" y="157"/>
                        </a:lnTo>
                        <a:lnTo>
                          <a:pt x="5376" y="102"/>
                        </a:lnTo>
                        <a:lnTo>
                          <a:pt x="5156" y="60"/>
                        </a:lnTo>
                        <a:lnTo>
                          <a:pt x="4933" y="29"/>
                        </a:lnTo>
                        <a:lnTo>
                          <a:pt x="4708" y="9"/>
                        </a:lnTo>
                        <a:lnTo>
                          <a:pt x="4479" y="0"/>
                        </a:lnTo>
                        <a:lnTo>
                          <a:pt x="4250" y="3"/>
                        </a:lnTo>
                        <a:lnTo>
                          <a:pt x="4135" y="9"/>
                        </a:lnTo>
                        <a:lnTo>
                          <a:pt x="4158" y="392"/>
                        </a:lnTo>
                        <a:lnTo>
                          <a:pt x="4263" y="386"/>
                        </a:lnTo>
                        <a:lnTo>
                          <a:pt x="4473" y="385"/>
                        </a:lnTo>
                        <a:lnTo>
                          <a:pt x="4682" y="392"/>
                        </a:lnTo>
                        <a:lnTo>
                          <a:pt x="4888" y="410"/>
                        </a:lnTo>
                        <a:lnTo>
                          <a:pt x="5091" y="439"/>
                        </a:lnTo>
                        <a:lnTo>
                          <a:pt x="5292" y="478"/>
                        </a:lnTo>
                        <a:lnTo>
                          <a:pt x="5491" y="527"/>
                        </a:lnTo>
                        <a:lnTo>
                          <a:pt x="5686" y="586"/>
                        </a:lnTo>
                        <a:lnTo>
                          <a:pt x="5878" y="655"/>
                        </a:lnTo>
                        <a:lnTo>
                          <a:pt x="6066" y="734"/>
                        </a:lnTo>
                        <a:lnTo>
                          <a:pt x="6250" y="822"/>
                        </a:lnTo>
                        <a:lnTo>
                          <a:pt x="6430" y="920"/>
                        </a:lnTo>
                        <a:lnTo>
                          <a:pt x="6604" y="1028"/>
                        </a:lnTo>
                        <a:lnTo>
                          <a:pt x="6774" y="1145"/>
                        </a:lnTo>
                        <a:lnTo>
                          <a:pt x="6940" y="1270"/>
                        </a:lnTo>
                        <a:lnTo>
                          <a:pt x="7099" y="1406"/>
                        </a:lnTo>
                        <a:lnTo>
                          <a:pt x="7176" y="1478"/>
                        </a:lnTo>
                        <a:lnTo>
                          <a:pt x="7252" y="1550"/>
                        </a:lnTo>
                        <a:lnTo>
                          <a:pt x="7397" y="1701"/>
                        </a:lnTo>
                        <a:lnTo>
                          <a:pt x="7534" y="1858"/>
                        </a:lnTo>
                        <a:lnTo>
                          <a:pt x="7661" y="2020"/>
                        </a:lnTo>
                        <a:lnTo>
                          <a:pt x="7779" y="2188"/>
                        </a:lnTo>
                        <a:lnTo>
                          <a:pt x="7888" y="2360"/>
                        </a:lnTo>
                        <a:lnTo>
                          <a:pt x="7988" y="2539"/>
                        </a:lnTo>
                        <a:lnTo>
                          <a:pt x="8078" y="2722"/>
                        </a:lnTo>
                        <a:lnTo>
                          <a:pt x="8159" y="2908"/>
                        </a:lnTo>
                        <a:lnTo>
                          <a:pt x="8230" y="3099"/>
                        </a:lnTo>
                        <a:lnTo>
                          <a:pt x="8292" y="3294"/>
                        </a:lnTo>
                        <a:lnTo>
                          <a:pt x="8342" y="3491"/>
                        </a:lnTo>
                        <a:lnTo>
                          <a:pt x="8384" y="3692"/>
                        </a:lnTo>
                        <a:lnTo>
                          <a:pt x="8415" y="3896"/>
                        </a:lnTo>
                        <a:lnTo>
                          <a:pt x="8435" y="4103"/>
                        </a:lnTo>
                        <a:lnTo>
                          <a:pt x="8447" y="4312"/>
                        </a:lnTo>
                        <a:lnTo>
                          <a:pt x="8447" y="4417"/>
                        </a:lnTo>
                        <a:lnTo>
                          <a:pt x="8446" y="4544"/>
                        </a:lnTo>
                        <a:lnTo>
                          <a:pt x="8431" y="4794"/>
                        </a:lnTo>
                        <a:lnTo>
                          <a:pt x="8400" y="5043"/>
                        </a:lnTo>
                        <a:lnTo>
                          <a:pt x="8353" y="5288"/>
                        </a:lnTo>
                        <a:lnTo>
                          <a:pt x="8293" y="5527"/>
                        </a:lnTo>
                        <a:lnTo>
                          <a:pt x="8218" y="5763"/>
                        </a:lnTo>
                        <a:lnTo>
                          <a:pt x="8129" y="5992"/>
                        </a:lnTo>
                        <a:lnTo>
                          <a:pt x="8025" y="6216"/>
                        </a:lnTo>
                        <a:lnTo>
                          <a:pt x="7909" y="6432"/>
                        </a:lnTo>
                        <a:lnTo>
                          <a:pt x="7779" y="6642"/>
                        </a:lnTo>
                        <a:lnTo>
                          <a:pt x="7638" y="6842"/>
                        </a:lnTo>
                        <a:lnTo>
                          <a:pt x="7482" y="7035"/>
                        </a:lnTo>
                        <a:lnTo>
                          <a:pt x="7315" y="7218"/>
                        </a:lnTo>
                        <a:lnTo>
                          <a:pt x="7137" y="7392"/>
                        </a:lnTo>
                        <a:lnTo>
                          <a:pt x="6947" y="7555"/>
                        </a:lnTo>
                        <a:lnTo>
                          <a:pt x="6747" y="7708"/>
                        </a:lnTo>
                        <a:lnTo>
                          <a:pt x="6642" y="7778"/>
                        </a:lnTo>
                        <a:lnTo>
                          <a:pt x="6568" y="7827"/>
                        </a:lnTo>
                        <a:lnTo>
                          <a:pt x="6431" y="7935"/>
                        </a:lnTo>
                        <a:lnTo>
                          <a:pt x="6303" y="8052"/>
                        </a:lnTo>
                        <a:lnTo>
                          <a:pt x="6184" y="8177"/>
                        </a:lnTo>
                        <a:lnTo>
                          <a:pt x="6076" y="8309"/>
                        </a:lnTo>
                        <a:lnTo>
                          <a:pt x="5976" y="8451"/>
                        </a:lnTo>
                        <a:lnTo>
                          <a:pt x="5887" y="8599"/>
                        </a:lnTo>
                        <a:lnTo>
                          <a:pt x="5808" y="8753"/>
                        </a:lnTo>
                        <a:lnTo>
                          <a:pt x="5773" y="8832"/>
                        </a:lnTo>
                        <a:lnTo>
                          <a:pt x="3051" y="8832"/>
                        </a:lnTo>
                        <a:lnTo>
                          <a:pt x="3016" y="8753"/>
                        </a:lnTo>
                        <a:lnTo>
                          <a:pt x="2936" y="8597"/>
                        </a:lnTo>
                        <a:lnTo>
                          <a:pt x="2846" y="8448"/>
                        </a:lnTo>
                        <a:lnTo>
                          <a:pt x="2747" y="8307"/>
                        </a:lnTo>
                        <a:lnTo>
                          <a:pt x="2637" y="8171"/>
                        </a:lnTo>
                        <a:lnTo>
                          <a:pt x="2518" y="8046"/>
                        </a:lnTo>
                        <a:lnTo>
                          <a:pt x="2390" y="7928"/>
                        </a:lnTo>
                        <a:lnTo>
                          <a:pt x="2252" y="7820"/>
                        </a:lnTo>
                        <a:lnTo>
                          <a:pt x="2180" y="7771"/>
                        </a:lnTo>
                        <a:lnTo>
                          <a:pt x="2070" y="7696"/>
                        </a:lnTo>
                        <a:lnTo>
                          <a:pt x="1864" y="7538"/>
                        </a:lnTo>
                        <a:lnTo>
                          <a:pt x="1670" y="7369"/>
                        </a:lnTo>
                        <a:lnTo>
                          <a:pt x="1487" y="7189"/>
                        </a:lnTo>
                        <a:lnTo>
                          <a:pt x="1317" y="6999"/>
                        </a:lnTo>
                        <a:lnTo>
                          <a:pt x="1162" y="6799"/>
                        </a:lnTo>
                        <a:lnTo>
                          <a:pt x="1018" y="6590"/>
                        </a:lnTo>
                        <a:lnTo>
                          <a:pt x="888" y="6374"/>
                        </a:lnTo>
                        <a:lnTo>
                          <a:pt x="773" y="6149"/>
                        </a:lnTo>
                        <a:lnTo>
                          <a:pt x="672" y="5919"/>
                        </a:lnTo>
                        <a:lnTo>
                          <a:pt x="586" y="5681"/>
                        </a:lnTo>
                        <a:lnTo>
                          <a:pt x="514" y="5438"/>
                        </a:lnTo>
                        <a:lnTo>
                          <a:pt x="458" y="5189"/>
                        </a:lnTo>
                        <a:lnTo>
                          <a:pt x="417" y="4935"/>
                        </a:lnTo>
                        <a:lnTo>
                          <a:pt x="393" y="4679"/>
                        </a:lnTo>
                        <a:lnTo>
                          <a:pt x="384" y="4420"/>
                        </a:lnTo>
                        <a:lnTo>
                          <a:pt x="387" y="4287"/>
                        </a:lnTo>
                        <a:lnTo>
                          <a:pt x="3" y="4276"/>
                        </a:lnTo>
                        <a:lnTo>
                          <a:pt x="0" y="4420"/>
                        </a:lnTo>
                        <a:lnTo>
                          <a:pt x="10" y="4705"/>
                        </a:lnTo>
                        <a:lnTo>
                          <a:pt x="36" y="4986"/>
                        </a:lnTo>
                        <a:lnTo>
                          <a:pt x="80" y="5262"/>
                        </a:lnTo>
                        <a:lnTo>
                          <a:pt x="142" y="5534"/>
                        </a:lnTo>
                        <a:lnTo>
                          <a:pt x="220" y="5801"/>
                        </a:lnTo>
                        <a:lnTo>
                          <a:pt x="315" y="6061"/>
                        </a:lnTo>
                        <a:lnTo>
                          <a:pt x="426" y="6315"/>
                        </a:lnTo>
                        <a:lnTo>
                          <a:pt x="553" y="6560"/>
                        </a:lnTo>
                        <a:lnTo>
                          <a:pt x="694" y="6797"/>
                        </a:lnTo>
                        <a:lnTo>
                          <a:pt x="851" y="7026"/>
                        </a:lnTo>
                        <a:lnTo>
                          <a:pt x="1022" y="7244"/>
                        </a:lnTo>
                        <a:lnTo>
                          <a:pt x="1208" y="7453"/>
                        </a:lnTo>
                        <a:lnTo>
                          <a:pt x="1408" y="7650"/>
                        </a:lnTo>
                        <a:lnTo>
                          <a:pt x="1621" y="7836"/>
                        </a:lnTo>
                        <a:lnTo>
                          <a:pt x="1847" y="8008"/>
                        </a:lnTo>
                        <a:lnTo>
                          <a:pt x="1967" y="8089"/>
                        </a:lnTo>
                        <a:lnTo>
                          <a:pt x="2018" y="8125"/>
                        </a:lnTo>
                        <a:lnTo>
                          <a:pt x="2119" y="8201"/>
                        </a:lnTo>
                        <a:lnTo>
                          <a:pt x="2214" y="8285"/>
                        </a:lnTo>
                        <a:lnTo>
                          <a:pt x="2302" y="8373"/>
                        </a:lnTo>
                        <a:lnTo>
                          <a:pt x="2386" y="8468"/>
                        </a:lnTo>
                        <a:lnTo>
                          <a:pt x="2463" y="8566"/>
                        </a:lnTo>
                        <a:lnTo>
                          <a:pt x="2535" y="8669"/>
                        </a:lnTo>
                        <a:lnTo>
                          <a:pt x="2600" y="8778"/>
                        </a:lnTo>
                        <a:lnTo>
                          <a:pt x="2630" y="8832"/>
                        </a:lnTo>
                        <a:lnTo>
                          <a:pt x="2112" y="8832"/>
                        </a:lnTo>
                        <a:lnTo>
                          <a:pt x="2112" y="9217"/>
                        </a:lnTo>
                        <a:lnTo>
                          <a:pt x="2783" y="9217"/>
                        </a:lnTo>
                        <a:lnTo>
                          <a:pt x="2810" y="9310"/>
                        </a:lnTo>
                        <a:lnTo>
                          <a:pt x="2852" y="9502"/>
                        </a:lnTo>
                        <a:lnTo>
                          <a:pt x="2865" y="9601"/>
                        </a:lnTo>
                        <a:lnTo>
                          <a:pt x="2496" y="9601"/>
                        </a:lnTo>
                        <a:lnTo>
                          <a:pt x="2496" y="9984"/>
                        </a:lnTo>
                        <a:lnTo>
                          <a:pt x="2881" y="9984"/>
                        </a:lnTo>
                        <a:lnTo>
                          <a:pt x="2881" y="10560"/>
                        </a:lnTo>
                        <a:lnTo>
                          <a:pt x="2881" y="10581"/>
                        </a:lnTo>
                        <a:lnTo>
                          <a:pt x="2889" y="10618"/>
                        </a:lnTo>
                        <a:lnTo>
                          <a:pt x="2904" y="10653"/>
                        </a:lnTo>
                        <a:lnTo>
                          <a:pt x="2924" y="10683"/>
                        </a:lnTo>
                        <a:lnTo>
                          <a:pt x="2950" y="10709"/>
                        </a:lnTo>
                        <a:lnTo>
                          <a:pt x="2980" y="10730"/>
                        </a:lnTo>
                        <a:lnTo>
                          <a:pt x="3015" y="10745"/>
                        </a:lnTo>
                        <a:lnTo>
                          <a:pt x="3052" y="10752"/>
                        </a:lnTo>
                        <a:lnTo>
                          <a:pt x="3072" y="10753"/>
                        </a:lnTo>
                        <a:lnTo>
                          <a:pt x="3264" y="10753"/>
                        </a:lnTo>
                        <a:lnTo>
                          <a:pt x="3265" y="10812"/>
                        </a:lnTo>
                        <a:lnTo>
                          <a:pt x="3277" y="10928"/>
                        </a:lnTo>
                        <a:lnTo>
                          <a:pt x="3300" y="11041"/>
                        </a:lnTo>
                        <a:lnTo>
                          <a:pt x="3334" y="11149"/>
                        </a:lnTo>
                        <a:lnTo>
                          <a:pt x="3378" y="11252"/>
                        </a:lnTo>
                        <a:lnTo>
                          <a:pt x="3431" y="11350"/>
                        </a:lnTo>
                        <a:lnTo>
                          <a:pt x="3493" y="11442"/>
                        </a:lnTo>
                        <a:lnTo>
                          <a:pt x="3563" y="11528"/>
                        </a:lnTo>
                        <a:lnTo>
                          <a:pt x="3642" y="11606"/>
                        </a:lnTo>
                        <a:lnTo>
                          <a:pt x="3727" y="11676"/>
                        </a:lnTo>
                        <a:lnTo>
                          <a:pt x="3820" y="11738"/>
                        </a:lnTo>
                        <a:lnTo>
                          <a:pt x="3917" y="11792"/>
                        </a:lnTo>
                        <a:lnTo>
                          <a:pt x="4020" y="11835"/>
                        </a:lnTo>
                        <a:lnTo>
                          <a:pt x="4129" y="11869"/>
                        </a:lnTo>
                        <a:lnTo>
                          <a:pt x="4241" y="11892"/>
                        </a:lnTo>
                        <a:lnTo>
                          <a:pt x="4357" y="11904"/>
                        </a:lnTo>
                        <a:lnTo>
                          <a:pt x="4416" y="11905"/>
                        </a:lnTo>
                        <a:lnTo>
                          <a:pt x="4476" y="11904"/>
                        </a:lnTo>
                        <a:lnTo>
                          <a:pt x="4591" y="11892"/>
                        </a:lnTo>
                        <a:lnTo>
                          <a:pt x="4704" y="11869"/>
                        </a:lnTo>
                        <a:lnTo>
                          <a:pt x="4812" y="11835"/>
                        </a:lnTo>
                        <a:lnTo>
                          <a:pt x="4915" y="11792"/>
                        </a:lnTo>
                        <a:lnTo>
                          <a:pt x="5013" y="11738"/>
                        </a:lnTo>
                        <a:lnTo>
                          <a:pt x="5105" y="11676"/>
                        </a:lnTo>
                        <a:lnTo>
                          <a:pt x="5190" y="11606"/>
                        </a:lnTo>
                        <a:lnTo>
                          <a:pt x="5269" y="11528"/>
                        </a:lnTo>
                        <a:lnTo>
                          <a:pt x="5340" y="11442"/>
                        </a:lnTo>
                        <a:lnTo>
                          <a:pt x="5402" y="11350"/>
                        </a:lnTo>
                        <a:lnTo>
                          <a:pt x="5455" y="11252"/>
                        </a:lnTo>
                        <a:lnTo>
                          <a:pt x="5498" y="11149"/>
                        </a:lnTo>
                        <a:lnTo>
                          <a:pt x="5531" y="11041"/>
                        </a:lnTo>
                        <a:lnTo>
                          <a:pt x="5554" y="10928"/>
                        </a:lnTo>
                        <a:lnTo>
                          <a:pt x="5567" y="10812"/>
                        </a:lnTo>
                        <a:lnTo>
                          <a:pt x="5567" y="10753"/>
                        </a:lnTo>
                        <a:lnTo>
                          <a:pt x="5760" y="10753"/>
                        </a:lnTo>
                        <a:lnTo>
                          <a:pt x="5779" y="10752"/>
                        </a:lnTo>
                        <a:lnTo>
                          <a:pt x="5817" y="10745"/>
                        </a:lnTo>
                        <a:lnTo>
                          <a:pt x="5851" y="10730"/>
                        </a:lnTo>
                        <a:lnTo>
                          <a:pt x="5883" y="10709"/>
                        </a:lnTo>
                        <a:lnTo>
                          <a:pt x="5909" y="10683"/>
                        </a:lnTo>
                        <a:lnTo>
                          <a:pt x="5929" y="10653"/>
                        </a:lnTo>
                        <a:lnTo>
                          <a:pt x="5943" y="10618"/>
                        </a:lnTo>
                        <a:lnTo>
                          <a:pt x="5952" y="10581"/>
                        </a:lnTo>
                        <a:lnTo>
                          <a:pt x="5952" y="10560"/>
                        </a:lnTo>
                        <a:lnTo>
                          <a:pt x="5952" y="9984"/>
                        </a:lnTo>
                        <a:lnTo>
                          <a:pt x="6336" y="9984"/>
                        </a:lnTo>
                        <a:lnTo>
                          <a:pt x="6336" y="9601"/>
                        </a:lnTo>
                        <a:lnTo>
                          <a:pt x="5965" y="9601"/>
                        </a:lnTo>
                        <a:lnTo>
                          <a:pt x="5978" y="9502"/>
                        </a:lnTo>
                        <a:lnTo>
                          <a:pt x="6017" y="9310"/>
                        </a:lnTo>
                        <a:lnTo>
                          <a:pt x="6043" y="9217"/>
                        </a:lnTo>
                        <a:lnTo>
                          <a:pt x="6719" y="9217"/>
                        </a:lnTo>
                        <a:lnTo>
                          <a:pt x="6719" y="8832"/>
                        </a:lnTo>
                        <a:lnTo>
                          <a:pt x="6194" y="8832"/>
                        </a:lnTo>
                        <a:lnTo>
                          <a:pt x="6224" y="8778"/>
                        </a:lnTo>
                        <a:lnTo>
                          <a:pt x="6287" y="8671"/>
                        </a:lnTo>
                        <a:lnTo>
                          <a:pt x="6359" y="8569"/>
                        </a:lnTo>
                        <a:lnTo>
                          <a:pt x="6436" y="8471"/>
                        </a:lnTo>
                        <a:lnTo>
                          <a:pt x="6518" y="8379"/>
                        </a:lnTo>
                        <a:lnTo>
                          <a:pt x="6607" y="8292"/>
                        </a:lnTo>
                        <a:lnTo>
                          <a:pt x="6701" y="8210"/>
                        </a:lnTo>
                        <a:lnTo>
                          <a:pt x="6801" y="8134"/>
                        </a:lnTo>
                        <a:lnTo>
                          <a:pt x="6853" y="8099"/>
                        </a:lnTo>
                        <a:lnTo>
                          <a:pt x="6968" y="8020"/>
                        </a:lnTo>
                        <a:lnTo>
                          <a:pt x="7189" y="7853"/>
                        </a:lnTo>
                        <a:lnTo>
                          <a:pt x="7397" y="7674"/>
                        </a:lnTo>
                        <a:lnTo>
                          <a:pt x="7592" y="7484"/>
                        </a:lnTo>
                        <a:lnTo>
                          <a:pt x="7775" y="7284"/>
                        </a:lnTo>
                        <a:lnTo>
                          <a:pt x="7945" y="7072"/>
                        </a:lnTo>
                        <a:lnTo>
                          <a:pt x="8100" y="6854"/>
                        </a:lnTo>
                        <a:lnTo>
                          <a:pt x="8243" y="6625"/>
                        </a:lnTo>
                        <a:lnTo>
                          <a:pt x="8369" y="6387"/>
                        </a:lnTo>
                        <a:lnTo>
                          <a:pt x="8482" y="6142"/>
                        </a:lnTo>
                        <a:lnTo>
                          <a:pt x="8579" y="5892"/>
                        </a:lnTo>
                        <a:lnTo>
                          <a:pt x="8662" y="5634"/>
                        </a:lnTo>
                        <a:lnTo>
                          <a:pt x="8728" y="5370"/>
                        </a:lnTo>
                        <a:lnTo>
                          <a:pt x="8778" y="5102"/>
                        </a:lnTo>
                        <a:lnTo>
                          <a:pt x="8813" y="4830"/>
                        </a:lnTo>
                        <a:lnTo>
                          <a:pt x="8830" y="4555"/>
                        </a:lnTo>
                        <a:lnTo>
                          <a:pt x="8831" y="4417"/>
                        </a:lnTo>
                        <a:lnTo>
                          <a:pt x="8830" y="4303"/>
                        </a:lnTo>
                        <a:lnTo>
                          <a:pt x="8818" y="4077"/>
                        </a:lnTo>
                        <a:lnTo>
                          <a:pt x="8795" y="3851"/>
                        </a:lnTo>
                        <a:lnTo>
                          <a:pt x="8761" y="3629"/>
                        </a:lnTo>
                        <a:lnTo>
                          <a:pt x="8715" y="3409"/>
                        </a:lnTo>
                        <a:lnTo>
                          <a:pt x="8657" y="3191"/>
                        </a:lnTo>
                        <a:lnTo>
                          <a:pt x="8590" y="2977"/>
                        </a:lnTo>
                        <a:lnTo>
                          <a:pt x="8510" y="2766"/>
                        </a:lnTo>
                        <a:lnTo>
                          <a:pt x="8421" y="2561"/>
                        </a:lnTo>
                        <a:lnTo>
                          <a:pt x="8322" y="2360"/>
                        </a:lnTo>
                        <a:lnTo>
                          <a:pt x="8212" y="2164"/>
                        </a:lnTo>
                        <a:lnTo>
                          <a:pt x="8094" y="1973"/>
                        </a:lnTo>
                        <a:lnTo>
                          <a:pt x="7965" y="1789"/>
                        </a:lnTo>
                        <a:lnTo>
                          <a:pt x="7826" y="1611"/>
                        </a:lnTo>
                        <a:lnTo>
                          <a:pt x="7678" y="1440"/>
                        </a:lnTo>
                        <a:lnTo>
                          <a:pt x="7521" y="1276"/>
                        </a:lnTo>
                        <a:lnTo>
                          <a:pt x="7439" y="1198"/>
                        </a:lnTo>
                        <a:close/>
                        <a:moveTo>
                          <a:pt x="4416" y="11521"/>
                        </a:moveTo>
                        <a:lnTo>
                          <a:pt x="4377" y="11521"/>
                        </a:lnTo>
                        <a:lnTo>
                          <a:pt x="4299" y="11512"/>
                        </a:lnTo>
                        <a:lnTo>
                          <a:pt x="4224" y="11496"/>
                        </a:lnTo>
                        <a:lnTo>
                          <a:pt x="4152" y="11475"/>
                        </a:lnTo>
                        <a:lnTo>
                          <a:pt x="4083" y="11446"/>
                        </a:lnTo>
                        <a:lnTo>
                          <a:pt x="4018" y="11410"/>
                        </a:lnTo>
                        <a:lnTo>
                          <a:pt x="3956" y="11368"/>
                        </a:lnTo>
                        <a:lnTo>
                          <a:pt x="3900" y="11321"/>
                        </a:lnTo>
                        <a:lnTo>
                          <a:pt x="3848" y="11269"/>
                        </a:lnTo>
                        <a:lnTo>
                          <a:pt x="3801" y="11213"/>
                        </a:lnTo>
                        <a:lnTo>
                          <a:pt x="3759" y="11151"/>
                        </a:lnTo>
                        <a:lnTo>
                          <a:pt x="3725" y="11086"/>
                        </a:lnTo>
                        <a:lnTo>
                          <a:pt x="3694" y="11017"/>
                        </a:lnTo>
                        <a:lnTo>
                          <a:pt x="3673" y="10945"/>
                        </a:lnTo>
                        <a:lnTo>
                          <a:pt x="3657" y="10870"/>
                        </a:lnTo>
                        <a:lnTo>
                          <a:pt x="3650" y="10792"/>
                        </a:lnTo>
                        <a:lnTo>
                          <a:pt x="3648" y="10753"/>
                        </a:lnTo>
                        <a:lnTo>
                          <a:pt x="5184" y="10753"/>
                        </a:lnTo>
                        <a:lnTo>
                          <a:pt x="5183" y="10792"/>
                        </a:lnTo>
                        <a:lnTo>
                          <a:pt x="5176" y="10870"/>
                        </a:lnTo>
                        <a:lnTo>
                          <a:pt x="5160" y="10945"/>
                        </a:lnTo>
                        <a:lnTo>
                          <a:pt x="5138" y="11017"/>
                        </a:lnTo>
                        <a:lnTo>
                          <a:pt x="5108" y="11086"/>
                        </a:lnTo>
                        <a:lnTo>
                          <a:pt x="5074" y="11151"/>
                        </a:lnTo>
                        <a:lnTo>
                          <a:pt x="5032" y="11213"/>
                        </a:lnTo>
                        <a:lnTo>
                          <a:pt x="4984" y="11269"/>
                        </a:lnTo>
                        <a:lnTo>
                          <a:pt x="4933" y="11321"/>
                        </a:lnTo>
                        <a:lnTo>
                          <a:pt x="4875" y="11368"/>
                        </a:lnTo>
                        <a:lnTo>
                          <a:pt x="4814" y="11410"/>
                        </a:lnTo>
                        <a:lnTo>
                          <a:pt x="4750" y="11446"/>
                        </a:lnTo>
                        <a:lnTo>
                          <a:pt x="4681" y="11475"/>
                        </a:lnTo>
                        <a:lnTo>
                          <a:pt x="4609" y="11496"/>
                        </a:lnTo>
                        <a:lnTo>
                          <a:pt x="4534" y="11512"/>
                        </a:lnTo>
                        <a:lnTo>
                          <a:pt x="4456" y="11521"/>
                        </a:lnTo>
                        <a:lnTo>
                          <a:pt x="4416" y="11521"/>
                        </a:lnTo>
                        <a:close/>
                        <a:moveTo>
                          <a:pt x="5567" y="10369"/>
                        </a:moveTo>
                        <a:lnTo>
                          <a:pt x="3264" y="10369"/>
                        </a:lnTo>
                        <a:lnTo>
                          <a:pt x="3264" y="9984"/>
                        </a:lnTo>
                        <a:lnTo>
                          <a:pt x="5567" y="9984"/>
                        </a:lnTo>
                        <a:lnTo>
                          <a:pt x="5567" y="10369"/>
                        </a:lnTo>
                        <a:close/>
                        <a:moveTo>
                          <a:pt x="5582" y="9601"/>
                        </a:moveTo>
                        <a:lnTo>
                          <a:pt x="3249" y="9601"/>
                        </a:lnTo>
                        <a:lnTo>
                          <a:pt x="3238" y="9503"/>
                        </a:lnTo>
                        <a:lnTo>
                          <a:pt x="3206" y="9310"/>
                        </a:lnTo>
                        <a:lnTo>
                          <a:pt x="3185" y="9217"/>
                        </a:lnTo>
                        <a:lnTo>
                          <a:pt x="5641" y="9217"/>
                        </a:lnTo>
                        <a:lnTo>
                          <a:pt x="5621" y="9310"/>
                        </a:lnTo>
                        <a:lnTo>
                          <a:pt x="5590" y="9503"/>
                        </a:lnTo>
                        <a:lnTo>
                          <a:pt x="5582" y="960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  <p:cxnSp>
              <p:nvCxnSpPr>
                <p:cNvPr id="58" name="직선 연결선 57"/>
                <p:cNvCxnSpPr/>
                <p:nvPr/>
              </p:nvCxnSpPr>
              <p:spPr>
                <a:xfrm flipH="1">
                  <a:off x="8982543" y="743627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직선 연결선 63"/>
                <p:cNvCxnSpPr/>
                <p:nvPr/>
              </p:nvCxnSpPr>
              <p:spPr>
                <a:xfrm rot="1800000" flipH="1">
                  <a:off x="9228570" y="822839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직선 연결선 64"/>
                <p:cNvCxnSpPr/>
                <p:nvPr/>
              </p:nvCxnSpPr>
              <p:spPr>
                <a:xfrm rot="3600000" flipH="1">
                  <a:off x="9367057" y="990893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직선 연결선 65"/>
                <p:cNvCxnSpPr/>
                <p:nvPr/>
              </p:nvCxnSpPr>
              <p:spPr>
                <a:xfrm rot="5400000" flipH="1">
                  <a:off x="9380585" y="1221445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0" name="그룹 69"/>
                <p:cNvGrpSpPr/>
                <p:nvPr/>
              </p:nvGrpSpPr>
              <p:grpSpPr>
                <a:xfrm flipH="1">
                  <a:off x="8540560" y="822839"/>
                  <a:ext cx="188527" cy="435117"/>
                  <a:chOff x="10502710" y="1039006"/>
                  <a:chExt cx="415863" cy="959805"/>
                </a:xfrm>
              </p:grpSpPr>
              <p:cxnSp>
                <p:nvCxnSpPr>
                  <p:cNvPr id="67" name="직선 연결선 66"/>
                  <p:cNvCxnSpPr/>
                  <p:nvPr/>
                </p:nvCxnSpPr>
                <p:spPr>
                  <a:xfrm rot="1800000" flipH="1">
                    <a:off x="10502710" y="1039006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직선 연결선 67"/>
                  <p:cNvCxnSpPr/>
                  <p:nvPr/>
                </p:nvCxnSpPr>
                <p:spPr>
                  <a:xfrm rot="3600000" flipH="1">
                    <a:off x="10808192" y="1409708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직선 연결선 68"/>
                  <p:cNvCxnSpPr/>
                  <p:nvPr/>
                </p:nvCxnSpPr>
                <p:spPr>
                  <a:xfrm rot="5400000" flipH="1">
                    <a:off x="10838033" y="1918272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7" name="꺾인 연결선 6"/>
              <p:cNvCxnSpPr>
                <a:cxnSpLocks/>
                <a:stCxn id="10" idx="33"/>
              </p:cNvCxnSpPr>
              <p:nvPr/>
            </p:nvCxnSpPr>
            <p:spPr>
              <a:xfrm flipH="1">
                <a:off x="587571" y="1101899"/>
                <a:ext cx="10768684" cy="5441776"/>
              </a:xfrm>
              <a:prstGeom prst="bentConnector4">
                <a:avLst>
                  <a:gd name="adj1" fmla="val 0"/>
                  <a:gd name="adj2" fmla="val 4666"/>
                </a:avLst>
              </a:prstGeom>
              <a:ln w="25400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>
                <a:off x="587571" y="6534150"/>
                <a:ext cx="10800000" cy="1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직사각형 55"/>
          <p:cNvSpPr/>
          <p:nvPr/>
        </p:nvSpPr>
        <p:spPr>
          <a:xfrm>
            <a:off x="587571" y="178828"/>
            <a:ext cx="6096000" cy="65537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prstClr val="white"/>
                </a:solidFill>
              </a:rPr>
              <a:t>Class Diagram</a:t>
            </a:r>
          </a:p>
        </p:txBody>
      </p:sp>
      <p:sp>
        <p:nvSpPr>
          <p:cNvPr id="46" name="자유형 11">
            <a:extLst>
              <a:ext uri="{FF2B5EF4-FFF2-40B4-BE49-F238E27FC236}">
                <a16:creationId xmlns:a16="http://schemas.microsoft.com/office/drawing/2014/main" id="{C59E53C0-86C0-4A57-A54D-4B03F8566AEF}"/>
              </a:ext>
            </a:extLst>
          </p:cNvPr>
          <p:cNvSpPr/>
          <p:nvPr/>
        </p:nvSpPr>
        <p:spPr>
          <a:xfrm>
            <a:off x="1427361" y="1805437"/>
            <a:ext cx="9239250" cy="3922586"/>
          </a:xfrm>
          <a:custGeom>
            <a:avLst/>
            <a:gdLst>
              <a:gd name="connsiteX0" fmla="*/ 0 w 9239250"/>
              <a:gd name="connsiteY0" fmla="*/ 4314825 h 4314825"/>
              <a:gd name="connsiteX1" fmla="*/ 9239250 w 9239250"/>
              <a:gd name="connsiteY1" fmla="*/ 0 h 4314825"/>
              <a:gd name="connsiteX2" fmla="*/ 9239250 w 9239250"/>
              <a:gd name="connsiteY2" fmla="*/ 0 h 4314825"/>
              <a:gd name="connsiteX0" fmla="*/ 0 w 9239250"/>
              <a:gd name="connsiteY0" fmla="*/ 4314825 h 4314848"/>
              <a:gd name="connsiteX1" fmla="*/ 9239250 w 9239250"/>
              <a:gd name="connsiteY1" fmla="*/ 0 h 4314848"/>
              <a:gd name="connsiteX2" fmla="*/ 9239250 w 9239250"/>
              <a:gd name="connsiteY2" fmla="*/ 0 h 4314848"/>
              <a:gd name="connsiteX0" fmla="*/ 0 w 9239250"/>
              <a:gd name="connsiteY0" fmla="*/ 4314825 h 4314857"/>
              <a:gd name="connsiteX1" fmla="*/ 9239250 w 9239250"/>
              <a:gd name="connsiteY1" fmla="*/ 0 h 4314857"/>
              <a:gd name="connsiteX2" fmla="*/ 9239250 w 9239250"/>
              <a:gd name="connsiteY2" fmla="*/ 0 h 4314857"/>
              <a:gd name="connsiteX0" fmla="*/ 0 w 9239250"/>
              <a:gd name="connsiteY0" fmla="*/ 4314825 h 4314845"/>
              <a:gd name="connsiteX1" fmla="*/ 9239250 w 9239250"/>
              <a:gd name="connsiteY1" fmla="*/ 0 h 4314845"/>
              <a:gd name="connsiteX2" fmla="*/ 9239250 w 9239250"/>
              <a:gd name="connsiteY2" fmla="*/ 0 h 4314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39250" h="4314845">
                <a:moveTo>
                  <a:pt x="0" y="4314825"/>
                </a:moveTo>
                <a:cubicBezTo>
                  <a:pt x="5213350" y="4324350"/>
                  <a:pt x="8469312" y="966788"/>
                  <a:pt x="9239250" y="0"/>
                </a:cubicBezTo>
                <a:lnTo>
                  <a:pt x="9239250" y="0"/>
                </a:lnTo>
              </a:path>
            </a:pathLst>
          </a:custGeom>
          <a:noFill/>
          <a:ln w="38100">
            <a:solidFill>
              <a:srgbClr val="FFFF00"/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36BDE816-BD24-4C59-9882-FE1380407EE3}"/>
              </a:ext>
            </a:extLst>
          </p:cNvPr>
          <p:cNvSpPr/>
          <p:nvPr/>
        </p:nvSpPr>
        <p:spPr>
          <a:xfrm>
            <a:off x="1258493" y="5639043"/>
            <a:ext cx="177959" cy="177959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98C523B-C741-4E7F-8109-48DBCEDB3891}"/>
              </a:ext>
            </a:extLst>
          </p:cNvPr>
          <p:cNvSpPr/>
          <p:nvPr/>
        </p:nvSpPr>
        <p:spPr>
          <a:xfrm>
            <a:off x="2382913" y="5452740"/>
            <a:ext cx="747071" cy="74707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F4E7174F-20F4-43EA-A8CD-CB04AF28068B}"/>
              </a:ext>
            </a:extLst>
          </p:cNvPr>
          <p:cNvSpPr/>
          <p:nvPr/>
        </p:nvSpPr>
        <p:spPr>
          <a:xfrm>
            <a:off x="4459363" y="5041851"/>
            <a:ext cx="747071" cy="74707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C4EB363-60DC-4CDB-B91B-1E8237062C03}"/>
              </a:ext>
            </a:extLst>
          </p:cNvPr>
          <p:cNvSpPr/>
          <p:nvPr/>
        </p:nvSpPr>
        <p:spPr>
          <a:xfrm>
            <a:off x="6352702" y="4287600"/>
            <a:ext cx="747071" cy="74707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11666904-0DD4-4FE6-8AE5-704BAFB02C5D}"/>
              </a:ext>
            </a:extLst>
          </p:cNvPr>
          <p:cNvSpPr/>
          <p:nvPr/>
        </p:nvSpPr>
        <p:spPr>
          <a:xfrm>
            <a:off x="7957665" y="3383670"/>
            <a:ext cx="747071" cy="74707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E4ABAA26-861F-44CB-965B-7BE1E3D2CA19}"/>
              </a:ext>
            </a:extLst>
          </p:cNvPr>
          <p:cNvSpPr/>
          <p:nvPr/>
        </p:nvSpPr>
        <p:spPr>
          <a:xfrm>
            <a:off x="9367365" y="2230323"/>
            <a:ext cx="747071" cy="74707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1" name="이등변 삼각형 60">
            <a:extLst>
              <a:ext uri="{FF2B5EF4-FFF2-40B4-BE49-F238E27FC236}">
                <a16:creationId xmlns:a16="http://schemas.microsoft.com/office/drawing/2014/main" id="{7ED1BF37-4C8A-48A3-9A8D-9B5C119981CC}"/>
              </a:ext>
            </a:extLst>
          </p:cNvPr>
          <p:cNvSpPr/>
          <p:nvPr/>
        </p:nvSpPr>
        <p:spPr>
          <a:xfrm>
            <a:off x="2694264" y="5204936"/>
            <a:ext cx="124366" cy="10721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2DD2E233-815E-41AC-9F58-5C9B5AAD8927}"/>
              </a:ext>
            </a:extLst>
          </p:cNvPr>
          <p:cNvSpPr/>
          <p:nvPr/>
        </p:nvSpPr>
        <p:spPr>
          <a:xfrm>
            <a:off x="1338359" y="3955840"/>
            <a:ext cx="2428761" cy="1098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algn="r">
              <a:lnSpc>
                <a:spcPct val="150000"/>
              </a:lnSpc>
              <a:buAutoNum type="arabicPeriod"/>
            </a:pPr>
            <a:r>
              <a:rPr lang="ko-KR" altLang="en-US" sz="1200" b="1" dirty="0">
                <a:solidFill>
                  <a:schemeClr val="bg1"/>
                </a:solidFill>
              </a:rPr>
              <a:t>게임 시작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100" dirty="0">
                <a:solidFill>
                  <a:schemeClr val="bg1"/>
                </a:solidFill>
              </a:rPr>
              <a:t>여러 가지 방향이 출력된다</a:t>
            </a:r>
            <a:r>
              <a:rPr lang="en-US" altLang="ko-KR" sz="1100" dirty="0">
                <a:solidFill>
                  <a:schemeClr val="bg1"/>
                </a:solidFill>
              </a:rPr>
              <a:t>.</a:t>
            </a:r>
          </a:p>
          <a:p>
            <a:pPr algn="r">
              <a:lnSpc>
                <a:spcPct val="150000"/>
              </a:lnSpc>
            </a:pPr>
            <a:r>
              <a:rPr lang="ko-KR" altLang="en-US" sz="1100" dirty="0">
                <a:solidFill>
                  <a:schemeClr val="bg1"/>
                </a:solidFill>
              </a:rPr>
              <a:t>총 </a:t>
            </a:r>
            <a:r>
              <a:rPr lang="en-US" altLang="ko-KR" sz="1100" dirty="0">
                <a:solidFill>
                  <a:schemeClr val="bg1"/>
                </a:solidFill>
              </a:rPr>
              <a:t>9</a:t>
            </a:r>
            <a:r>
              <a:rPr lang="ko-KR" altLang="en-US" sz="1100" dirty="0">
                <a:solidFill>
                  <a:schemeClr val="bg1"/>
                </a:solidFill>
              </a:rPr>
              <a:t>가지가 존재하며 처음 스테이지에서는 </a:t>
            </a:r>
            <a:r>
              <a:rPr lang="en-US" altLang="ko-KR" sz="1100" dirty="0">
                <a:solidFill>
                  <a:schemeClr val="bg1"/>
                </a:solidFill>
              </a:rPr>
              <a:t>3</a:t>
            </a:r>
            <a:r>
              <a:rPr lang="ko-KR" altLang="en-US" sz="1100" dirty="0">
                <a:solidFill>
                  <a:schemeClr val="bg1"/>
                </a:solidFill>
              </a:rPr>
              <a:t>개의 방향표가 나타난다</a:t>
            </a:r>
            <a:r>
              <a:rPr lang="en-US" altLang="ko-KR" sz="1100" dirty="0">
                <a:solidFill>
                  <a:schemeClr val="bg1"/>
                </a:solidFill>
              </a:rPr>
              <a:t>.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60886BC6-5F2F-4C9C-BEA1-97EB1AB174F5}"/>
              </a:ext>
            </a:extLst>
          </p:cNvPr>
          <p:cNvSpPr/>
          <p:nvPr/>
        </p:nvSpPr>
        <p:spPr>
          <a:xfrm>
            <a:off x="4334396" y="3114675"/>
            <a:ext cx="2688314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b="1" dirty="0">
                <a:solidFill>
                  <a:schemeClr val="bg1"/>
                </a:solidFill>
              </a:rPr>
              <a:t>3. </a:t>
            </a:r>
            <a:r>
              <a:rPr lang="ko-KR" altLang="en-US" sz="1200" b="1" dirty="0">
                <a:solidFill>
                  <a:schemeClr val="bg1"/>
                </a:solidFill>
              </a:rPr>
              <a:t>틀릴 경우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100" dirty="0">
                <a:solidFill>
                  <a:schemeClr val="bg1"/>
                </a:solidFill>
              </a:rPr>
              <a:t>문제를 틀릴 경우 남은 기회가 차감되며 해당 스테이지를 반복한다</a:t>
            </a:r>
            <a:r>
              <a:rPr lang="en-US" altLang="ko-KR" sz="1100" dirty="0">
                <a:solidFill>
                  <a:schemeClr val="bg1"/>
                </a:solidFill>
              </a:rPr>
              <a:t>. 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74" name="이등변 삼각형 73">
            <a:extLst>
              <a:ext uri="{FF2B5EF4-FFF2-40B4-BE49-F238E27FC236}">
                <a16:creationId xmlns:a16="http://schemas.microsoft.com/office/drawing/2014/main" id="{4F0E908B-6EA0-48FF-BE98-0FA762CDCA2C}"/>
              </a:ext>
            </a:extLst>
          </p:cNvPr>
          <p:cNvSpPr/>
          <p:nvPr/>
        </p:nvSpPr>
        <p:spPr>
          <a:xfrm rot="20700000">
            <a:off x="6499050" y="4086979"/>
            <a:ext cx="124366" cy="10721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5" name="이등변 삼각형 74">
            <a:extLst>
              <a:ext uri="{FF2B5EF4-FFF2-40B4-BE49-F238E27FC236}">
                <a16:creationId xmlns:a16="http://schemas.microsoft.com/office/drawing/2014/main" id="{AFBACFA0-0303-486E-A8DD-3002FC3C8610}"/>
              </a:ext>
            </a:extLst>
          </p:cNvPr>
          <p:cNvSpPr/>
          <p:nvPr/>
        </p:nvSpPr>
        <p:spPr>
          <a:xfrm rot="8100000">
            <a:off x="5181603" y="5772668"/>
            <a:ext cx="124366" cy="10721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803A864E-3651-4F1F-A41F-6E0FF416FE84}"/>
              </a:ext>
            </a:extLst>
          </p:cNvPr>
          <p:cNvSpPr/>
          <p:nvPr/>
        </p:nvSpPr>
        <p:spPr>
          <a:xfrm>
            <a:off x="5361144" y="5728022"/>
            <a:ext cx="2038709" cy="844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bg1"/>
                </a:solidFill>
              </a:rPr>
              <a:t>2. Push switch</a:t>
            </a: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chemeClr val="bg1"/>
                </a:solidFill>
              </a:rPr>
              <a:t>출력된 화살표 방향에 맞춰 스위치를 누른다</a:t>
            </a:r>
            <a:r>
              <a:rPr lang="en-US" altLang="ko-KR" sz="1100" dirty="0">
                <a:solidFill>
                  <a:schemeClr val="bg1"/>
                </a:solidFill>
              </a:rPr>
              <a:t>. 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77" name="이등변 삼각형 76">
            <a:extLst>
              <a:ext uri="{FF2B5EF4-FFF2-40B4-BE49-F238E27FC236}">
                <a16:creationId xmlns:a16="http://schemas.microsoft.com/office/drawing/2014/main" id="{7E1748C8-3F9F-47B5-9777-AEDCE6F18C7D}"/>
              </a:ext>
            </a:extLst>
          </p:cNvPr>
          <p:cNvSpPr/>
          <p:nvPr/>
        </p:nvSpPr>
        <p:spPr>
          <a:xfrm rot="8100000">
            <a:off x="8687718" y="4125737"/>
            <a:ext cx="124366" cy="10721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E4E1605-E870-49BA-A838-1B37E7D27B4E}"/>
              </a:ext>
            </a:extLst>
          </p:cNvPr>
          <p:cNvSpPr/>
          <p:nvPr/>
        </p:nvSpPr>
        <p:spPr>
          <a:xfrm>
            <a:off x="7552594" y="4053096"/>
            <a:ext cx="3322379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400" b="1" dirty="0">
                <a:solidFill>
                  <a:schemeClr val="bg1"/>
                </a:solidFill>
              </a:rPr>
              <a:t>3-1. </a:t>
            </a:r>
            <a:r>
              <a:rPr lang="ko-KR" altLang="en-US" sz="1400" b="1" dirty="0">
                <a:solidFill>
                  <a:schemeClr val="bg1"/>
                </a:solidFill>
              </a:rPr>
              <a:t>타임 아웃</a:t>
            </a:r>
            <a:endParaRPr lang="en-US" altLang="ko-KR" sz="1400" b="1" dirty="0">
              <a:solidFill>
                <a:schemeClr val="bg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타임 아웃 된 경우도 마찬가지로 남은 기회가 차감되며 해당 스테이지를 반복한다</a:t>
            </a:r>
            <a:r>
              <a:rPr lang="en-US" altLang="ko-KR" sz="1200" dirty="0">
                <a:solidFill>
                  <a:schemeClr val="bg1"/>
                </a:solidFill>
              </a:rPr>
              <a:t>.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5BBA38B-EA77-46A9-8113-C6199B2BD933}"/>
              </a:ext>
            </a:extLst>
          </p:cNvPr>
          <p:cNvSpPr/>
          <p:nvPr/>
        </p:nvSpPr>
        <p:spPr>
          <a:xfrm>
            <a:off x="6401067" y="1471290"/>
            <a:ext cx="2816575" cy="887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b="1" dirty="0">
                <a:solidFill>
                  <a:schemeClr val="bg1"/>
                </a:solidFill>
              </a:rPr>
              <a:t>4. </a:t>
            </a:r>
            <a:r>
              <a:rPr lang="ko-KR" altLang="en-US" sz="1200" b="1" dirty="0">
                <a:solidFill>
                  <a:schemeClr val="bg1"/>
                </a:solidFill>
              </a:rPr>
              <a:t>클리어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스테이지 클리어 시 다음 스테이지로 진행하며 문제의 개수가 늘어난다</a:t>
            </a:r>
            <a:r>
              <a:rPr lang="en-US" altLang="ko-KR" sz="1200" b="1" dirty="0">
                <a:solidFill>
                  <a:schemeClr val="bg1"/>
                </a:solidFill>
              </a:rPr>
              <a:t>.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80" name="이등변 삼각형 79">
            <a:extLst>
              <a:ext uri="{FF2B5EF4-FFF2-40B4-BE49-F238E27FC236}">
                <a16:creationId xmlns:a16="http://schemas.microsoft.com/office/drawing/2014/main" id="{8379C6F7-21AB-4CF3-A3C4-181A63914BD8}"/>
              </a:ext>
            </a:extLst>
          </p:cNvPr>
          <p:cNvSpPr/>
          <p:nvPr/>
        </p:nvSpPr>
        <p:spPr>
          <a:xfrm rot="18900000">
            <a:off x="9316595" y="2139363"/>
            <a:ext cx="124366" cy="10721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grpSp>
        <p:nvGrpSpPr>
          <p:cNvPr id="81" name="Group 14">
            <a:extLst>
              <a:ext uri="{FF2B5EF4-FFF2-40B4-BE49-F238E27FC236}">
                <a16:creationId xmlns:a16="http://schemas.microsoft.com/office/drawing/2014/main" id="{4555BE9D-63B7-4CBB-B3DA-A7E9FD7FAD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220485" y="3645869"/>
            <a:ext cx="262512" cy="222673"/>
            <a:chOff x="3669" y="3943"/>
            <a:chExt cx="626" cy="531"/>
          </a:xfrm>
          <a:solidFill>
            <a:srgbClr val="0E5C82"/>
          </a:solidFill>
        </p:grpSpPr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2048DED5-C0B5-42E9-9021-88995EDD14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9" y="3943"/>
              <a:ext cx="626" cy="531"/>
            </a:xfrm>
            <a:custGeom>
              <a:avLst/>
              <a:gdLst>
                <a:gd name="T0" fmla="*/ 1532 w 3756"/>
                <a:gd name="T1" fmla="*/ 2536 h 3186"/>
                <a:gd name="T2" fmla="*/ 1516 w 3756"/>
                <a:gd name="T3" fmla="*/ 2550 h 3186"/>
                <a:gd name="T4" fmla="*/ 1450 w 3756"/>
                <a:gd name="T5" fmla="*/ 2904 h 3186"/>
                <a:gd name="T6" fmla="*/ 1457 w 3756"/>
                <a:gd name="T7" fmla="*/ 2929 h 3186"/>
                <a:gd name="T8" fmla="*/ 1481 w 3756"/>
                <a:gd name="T9" fmla="*/ 2941 h 3186"/>
                <a:gd name="T10" fmla="*/ 2288 w 3756"/>
                <a:gd name="T11" fmla="*/ 2937 h 3186"/>
                <a:gd name="T12" fmla="*/ 2304 w 3756"/>
                <a:gd name="T13" fmla="*/ 2921 h 3186"/>
                <a:gd name="T14" fmla="*/ 2306 w 3756"/>
                <a:gd name="T15" fmla="*/ 2905 h 3186"/>
                <a:gd name="T16" fmla="*/ 2243 w 3756"/>
                <a:gd name="T17" fmla="*/ 2560 h 3186"/>
                <a:gd name="T18" fmla="*/ 2233 w 3756"/>
                <a:gd name="T19" fmla="*/ 2542 h 3186"/>
                <a:gd name="T20" fmla="*/ 2214 w 3756"/>
                <a:gd name="T21" fmla="*/ 2534 h 3186"/>
                <a:gd name="T22" fmla="*/ 585 w 3756"/>
                <a:gd name="T23" fmla="*/ 305 h 3186"/>
                <a:gd name="T24" fmla="*/ 560 w 3756"/>
                <a:gd name="T25" fmla="*/ 314 h 3186"/>
                <a:gd name="T26" fmla="*/ 544 w 3756"/>
                <a:gd name="T27" fmla="*/ 336 h 3186"/>
                <a:gd name="T28" fmla="*/ 542 w 3756"/>
                <a:gd name="T29" fmla="*/ 1890 h 3186"/>
                <a:gd name="T30" fmla="*/ 553 w 3756"/>
                <a:gd name="T31" fmla="*/ 1921 h 3186"/>
                <a:gd name="T32" fmla="*/ 3188 w 3756"/>
                <a:gd name="T33" fmla="*/ 1930 h 3186"/>
                <a:gd name="T34" fmla="*/ 3211 w 3756"/>
                <a:gd name="T35" fmla="*/ 1906 h 3186"/>
                <a:gd name="T36" fmla="*/ 3214 w 3756"/>
                <a:gd name="T37" fmla="*/ 350 h 3186"/>
                <a:gd name="T38" fmla="*/ 3206 w 3756"/>
                <a:gd name="T39" fmla="*/ 324 h 3186"/>
                <a:gd name="T40" fmla="*/ 3185 w 3756"/>
                <a:gd name="T41" fmla="*/ 308 h 3186"/>
                <a:gd name="T42" fmla="*/ 585 w 3756"/>
                <a:gd name="T43" fmla="*/ 305 h 3186"/>
                <a:gd name="T44" fmla="*/ 3170 w 3756"/>
                <a:gd name="T45" fmla="*/ 0 h 3186"/>
                <a:gd name="T46" fmla="*/ 3263 w 3756"/>
                <a:gd name="T47" fmla="*/ 13 h 3186"/>
                <a:gd name="T48" fmla="*/ 3346 w 3756"/>
                <a:gd name="T49" fmla="*/ 48 h 3186"/>
                <a:gd name="T50" fmla="*/ 3418 w 3756"/>
                <a:gd name="T51" fmla="*/ 103 h 3186"/>
                <a:gd name="T52" fmla="*/ 3473 w 3756"/>
                <a:gd name="T53" fmla="*/ 173 h 3186"/>
                <a:gd name="T54" fmla="*/ 3508 w 3756"/>
                <a:gd name="T55" fmla="*/ 256 h 3186"/>
                <a:gd name="T56" fmla="*/ 3520 w 3756"/>
                <a:gd name="T57" fmla="*/ 350 h 3186"/>
                <a:gd name="T58" fmla="*/ 3518 w 3756"/>
                <a:gd name="T59" fmla="*/ 1931 h 3186"/>
                <a:gd name="T60" fmla="*/ 3500 w 3756"/>
                <a:gd name="T61" fmla="*/ 2009 h 3186"/>
                <a:gd name="T62" fmla="*/ 3516 w 3756"/>
                <a:gd name="T63" fmla="*/ 2049 h 3186"/>
                <a:gd name="T64" fmla="*/ 3754 w 3756"/>
                <a:gd name="T65" fmla="*/ 3006 h 3186"/>
                <a:gd name="T66" fmla="*/ 3753 w 3756"/>
                <a:gd name="T67" fmla="*/ 3060 h 3186"/>
                <a:gd name="T68" fmla="*/ 3729 w 3756"/>
                <a:gd name="T69" fmla="*/ 3116 h 3186"/>
                <a:gd name="T70" fmla="*/ 3687 w 3756"/>
                <a:gd name="T71" fmla="*/ 3158 h 3186"/>
                <a:gd name="T72" fmla="*/ 3631 w 3756"/>
                <a:gd name="T73" fmla="*/ 3182 h 3186"/>
                <a:gd name="T74" fmla="*/ 157 w 3756"/>
                <a:gd name="T75" fmla="*/ 3186 h 3186"/>
                <a:gd name="T76" fmla="*/ 101 w 3756"/>
                <a:gd name="T77" fmla="*/ 3175 h 3186"/>
                <a:gd name="T78" fmla="*/ 52 w 3756"/>
                <a:gd name="T79" fmla="*/ 3146 h 3186"/>
                <a:gd name="T80" fmla="*/ 18 w 3756"/>
                <a:gd name="T81" fmla="*/ 3101 h 3186"/>
                <a:gd name="T82" fmla="*/ 1 w 3756"/>
                <a:gd name="T83" fmla="*/ 3047 h 3186"/>
                <a:gd name="T84" fmla="*/ 5 w 3756"/>
                <a:gd name="T85" fmla="*/ 2991 h 3186"/>
                <a:gd name="T86" fmla="*/ 247 w 3756"/>
                <a:gd name="T87" fmla="*/ 2028 h 3186"/>
                <a:gd name="T88" fmla="*/ 245 w 3756"/>
                <a:gd name="T89" fmla="*/ 1970 h 3186"/>
                <a:gd name="T90" fmla="*/ 236 w 3756"/>
                <a:gd name="T91" fmla="*/ 1890 h 3186"/>
                <a:gd name="T92" fmla="*/ 239 w 3756"/>
                <a:gd name="T93" fmla="*/ 302 h 3186"/>
                <a:gd name="T94" fmla="*/ 263 w 3756"/>
                <a:gd name="T95" fmla="*/ 214 h 3186"/>
                <a:gd name="T96" fmla="*/ 308 w 3756"/>
                <a:gd name="T97" fmla="*/ 136 h 3186"/>
                <a:gd name="T98" fmla="*/ 372 w 3756"/>
                <a:gd name="T99" fmla="*/ 73 h 3186"/>
                <a:gd name="T100" fmla="*/ 450 w 3756"/>
                <a:gd name="T101" fmla="*/ 27 h 3186"/>
                <a:gd name="T102" fmla="*/ 538 w 3756"/>
                <a:gd name="T103" fmla="*/ 3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756" h="3186">
                  <a:moveTo>
                    <a:pt x="1542" y="2534"/>
                  </a:moveTo>
                  <a:lnTo>
                    <a:pt x="1532" y="2536"/>
                  </a:lnTo>
                  <a:lnTo>
                    <a:pt x="1523" y="2542"/>
                  </a:lnTo>
                  <a:lnTo>
                    <a:pt x="1516" y="2550"/>
                  </a:lnTo>
                  <a:lnTo>
                    <a:pt x="1513" y="2560"/>
                  </a:lnTo>
                  <a:lnTo>
                    <a:pt x="1450" y="2904"/>
                  </a:lnTo>
                  <a:lnTo>
                    <a:pt x="1451" y="2917"/>
                  </a:lnTo>
                  <a:lnTo>
                    <a:pt x="1457" y="2929"/>
                  </a:lnTo>
                  <a:lnTo>
                    <a:pt x="1467" y="2937"/>
                  </a:lnTo>
                  <a:lnTo>
                    <a:pt x="1481" y="2941"/>
                  </a:lnTo>
                  <a:lnTo>
                    <a:pt x="2275" y="2941"/>
                  </a:lnTo>
                  <a:lnTo>
                    <a:pt x="2288" y="2937"/>
                  </a:lnTo>
                  <a:lnTo>
                    <a:pt x="2297" y="2932"/>
                  </a:lnTo>
                  <a:lnTo>
                    <a:pt x="2304" y="2921"/>
                  </a:lnTo>
                  <a:lnTo>
                    <a:pt x="2306" y="2909"/>
                  </a:lnTo>
                  <a:lnTo>
                    <a:pt x="2306" y="2905"/>
                  </a:lnTo>
                  <a:lnTo>
                    <a:pt x="2305" y="2901"/>
                  </a:lnTo>
                  <a:lnTo>
                    <a:pt x="2243" y="2560"/>
                  </a:lnTo>
                  <a:lnTo>
                    <a:pt x="2240" y="2550"/>
                  </a:lnTo>
                  <a:lnTo>
                    <a:pt x="2233" y="2542"/>
                  </a:lnTo>
                  <a:lnTo>
                    <a:pt x="2224" y="2536"/>
                  </a:lnTo>
                  <a:lnTo>
                    <a:pt x="2214" y="2534"/>
                  </a:lnTo>
                  <a:lnTo>
                    <a:pt x="1542" y="2534"/>
                  </a:lnTo>
                  <a:close/>
                  <a:moveTo>
                    <a:pt x="585" y="305"/>
                  </a:moveTo>
                  <a:lnTo>
                    <a:pt x="571" y="308"/>
                  </a:lnTo>
                  <a:lnTo>
                    <a:pt x="560" y="314"/>
                  </a:lnTo>
                  <a:lnTo>
                    <a:pt x="550" y="324"/>
                  </a:lnTo>
                  <a:lnTo>
                    <a:pt x="544" y="336"/>
                  </a:lnTo>
                  <a:lnTo>
                    <a:pt x="542" y="350"/>
                  </a:lnTo>
                  <a:lnTo>
                    <a:pt x="542" y="1890"/>
                  </a:lnTo>
                  <a:lnTo>
                    <a:pt x="544" y="1906"/>
                  </a:lnTo>
                  <a:lnTo>
                    <a:pt x="553" y="1921"/>
                  </a:lnTo>
                  <a:lnTo>
                    <a:pt x="567" y="1930"/>
                  </a:lnTo>
                  <a:lnTo>
                    <a:pt x="3188" y="1930"/>
                  </a:lnTo>
                  <a:lnTo>
                    <a:pt x="3202" y="1921"/>
                  </a:lnTo>
                  <a:lnTo>
                    <a:pt x="3211" y="1906"/>
                  </a:lnTo>
                  <a:lnTo>
                    <a:pt x="3214" y="1890"/>
                  </a:lnTo>
                  <a:lnTo>
                    <a:pt x="3214" y="350"/>
                  </a:lnTo>
                  <a:lnTo>
                    <a:pt x="3212" y="336"/>
                  </a:lnTo>
                  <a:lnTo>
                    <a:pt x="3206" y="324"/>
                  </a:lnTo>
                  <a:lnTo>
                    <a:pt x="3196" y="314"/>
                  </a:lnTo>
                  <a:lnTo>
                    <a:pt x="3185" y="308"/>
                  </a:lnTo>
                  <a:lnTo>
                    <a:pt x="3170" y="305"/>
                  </a:lnTo>
                  <a:lnTo>
                    <a:pt x="585" y="305"/>
                  </a:lnTo>
                  <a:close/>
                  <a:moveTo>
                    <a:pt x="585" y="0"/>
                  </a:moveTo>
                  <a:lnTo>
                    <a:pt x="3170" y="0"/>
                  </a:lnTo>
                  <a:lnTo>
                    <a:pt x="3218" y="3"/>
                  </a:lnTo>
                  <a:lnTo>
                    <a:pt x="3263" y="13"/>
                  </a:lnTo>
                  <a:lnTo>
                    <a:pt x="3306" y="27"/>
                  </a:lnTo>
                  <a:lnTo>
                    <a:pt x="3346" y="48"/>
                  </a:lnTo>
                  <a:lnTo>
                    <a:pt x="3384" y="73"/>
                  </a:lnTo>
                  <a:lnTo>
                    <a:pt x="3418" y="103"/>
                  </a:lnTo>
                  <a:lnTo>
                    <a:pt x="3448" y="136"/>
                  </a:lnTo>
                  <a:lnTo>
                    <a:pt x="3473" y="173"/>
                  </a:lnTo>
                  <a:lnTo>
                    <a:pt x="3493" y="214"/>
                  </a:lnTo>
                  <a:lnTo>
                    <a:pt x="3508" y="256"/>
                  </a:lnTo>
                  <a:lnTo>
                    <a:pt x="3517" y="302"/>
                  </a:lnTo>
                  <a:lnTo>
                    <a:pt x="3520" y="350"/>
                  </a:lnTo>
                  <a:lnTo>
                    <a:pt x="3520" y="1890"/>
                  </a:lnTo>
                  <a:lnTo>
                    <a:pt x="3518" y="1931"/>
                  </a:lnTo>
                  <a:lnTo>
                    <a:pt x="3510" y="1970"/>
                  </a:lnTo>
                  <a:lnTo>
                    <a:pt x="3500" y="2009"/>
                  </a:lnTo>
                  <a:lnTo>
                    <a:pt x="3509" y="2028"/>
                  </a:lnTo>
                  <a:lnTo>
                    <a:pt x="3516" y="2049"/>
                  </a:lnTo>
                  <a:lnTo>
                    <a:pt x="3749" y="2983"/>
                  </a:lnTo>
                  <a:lnTo>
                    <a:pt x="3754" y="3006"/>
                  </a:lnTo>
                  <a:lnTo>
                    <a:pt x="3756" y="3029"/>
                  </a:lnTo>
                  <a:lnTo>
                    <a:pt x="3753" y="3060"/>
                  </a:lnTo>
                  <a:lnTo>
                    <a:pt x="3743" y="3090"/>
                  </a:lnTo>
                  <a:lnTo>
                    <a:pt x="3729" y="3116"/>
                  </a:lnTo>
                  <a:lnTo>
                    <a:pt x="3710" y="3140"/>
                  </a:lnTo>
                  <a:lnTo>
                    <a:pt x="3687" y="3158"/>
                  </a:lnTo>
                  <a:lnTo>
                    <a:pt x="3660" y="3173"/>
                  </a:lnTo>
                  <a:lnTo>
                    <a:pt x="3631" y="3182"/>
                  </a:lnTo>
                  <a:lnTo>
                    <a:pt x="3599" y="3186"/>
                  </a:lnTo>
                  <a:lnTo>
                    <a:pt x="157" y="3186"/>
                  </a:lnTo>
                  <a:lnTo>
                    <a:pt x="129" y="3183"/>
                  </a:lnTo>
                  <a:lnTo>
                    <a:pt x="101" y="3175"/>
                  </a:lnTo>
                  <a:lnTo>
                    <a:pt x="75" y="3163"/>
                  </a:lnTo>
                  <a:lnTo>
                    <a:pt x="52" y="3146"/>
                  </a:lnTo>
                  <a:lnTo>
                    <a:pt x="33" y="3125"/>
                  </a:lnTo>
                  <a:lnTo>
                    <a:pt x="18" y="3101"/>
                  </a:lnTo>
                  <a:lnTo>
                    <a:pt x="7" y="3075"/>
                  </a:lnTo>
                  <a:lnTo>
                    <a:pt x="1" y="3047"/>
                  </a:lnTo>
                  <a:lnTo>
                    <a:pt x="0" y="3019"/>
                  </a:lnTo>
                  <a:lnTo>
                    <a:pt x="5" y="2991"/>
                  </a:lnTo>
                  <a:lnTo>
                    <a:pt x="240" y="2049"/>
                  </a:lnTo>
                  <a:lnTo>
                    <a:pt x="247" y="2028"/>
                  </a:lnTo>
                  <a:lnTo>
                    <a:pt x="256" y="2009"/>
                  </a:lnTo>
                  <a:lnTo>
                    <a:pt x="245" y="1970"/>
                  </a:lnTo>
                  <a:lnTo>
                    <a:pt x="238" y="1931"/>
                  </a:lnTo>
                  <a:lnTo>
                    <a:pt x="236" y="1890"/>
                  </a:lnTo>
                  <a:lnTo>
                    <a:pt x="236" y="350"/>
                  </a:lnTo>
                  <a:lnTo>
                    <a:pt x="239" y="302"/>
                  </a:lnTo>
                  <a:lnTo>
                    <a:pt x="248" y="256"/>
                  </a:lnTo>
                  <a:lnTo>
                    <a:pt x="263" y="214"/>
                  </a:lnTo>
                  <a:lnTo>
                    <a:pt x="283" y="173"/>
                  </a:lnTo>
                  <a:lnTo>
                    <a:pt x="308" y="136"/>
                  </a:lnTo>
                  <a:lnTo>
                    <a:pt x="338" y="103"/>
                  </a:lnTo>
                  <a:lnTo>
                    <a:pt x="372" y="73"/>
                  </a:lnTo>
                  <a:lnTo>
                    <a:pt x="409" y="48"/>
                  </a:lnTo>
                  <a:lnTo>
                    <a:pt x="450" y="27"/>
                  </a:lnTo>
                  <a:lnTo>
                    <a:pt x="493" y="13"/>
                  </a:lnTo>
                  <a:lnTo>
                    <a:pt x="538" y="3"/>
                  </a:lnTo>
                  <a:lnTo>
                    <a:pt x="5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4" name="Freeform 17">
              <a:extLst>
                <a:ext uri="{FF2B5EF4-FFF2-40B4-BE49-F238E27FC236}">
                  <a16:creationId xmlns:a16="http://schemas.microsoft.com/office/drawing/2014/main" id="{B5761426-61FA-4688-8A52-B11ADA5DA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8" y="4071"/>
              <a:ext cx="108" cy="109"/>
            </a:xfrm>
            <a:custGeom>
              <a:avLst/>
              <a:gdLst>
                <a:gd name="T0" fmla="*/ 49 w 654"/>
                <a:gd name="T1" fmla="*/ 0 h 654"/>
                <a:gd name="T2" fmla="*/ 63 w 654"/>
                <a:gd name="T3" fmla="*/ 2 h 654"/>
                <a:gd name="T4" fmla="*/ 515 w 654"/>
                <a:gd name="T5" fmla="*/ 174 h 654"/>
                <a:gd name="T6" fmla="*/ 527 w 654"/>
                <a:gd name="T7" fmla="*/ 181 h 654"/>
                <a:gd name="T8" fmla="*/ 536 w 654"/>
                <a:gd name="T9" fmla="*/ 192 h 654"/>
                <a:gd name="T10" fmla="*/ 542 w 654"/>
                <a:gd name="T11" fmla="*/ 205 h 654"/>
                <a:gd name="T12" fmla="*/ 544 w 654"/>
                <a:gd name="T13" fmla="*/ 220 h 654"/>
                <a:gd name="T14" fmla="*/ 541 w 654"/>
                <a:gd name="T15" fmla="*/ 234 h 654"/>
                <a:gd name="T16" fmla="*/ 534 w 654"/>
                <a:gd name="T17" fmla="*/ 247 h 654"/>
                <a:gd name="T18" fmla="*/ 524 w 654"/>
                <a:gd name="T19" fmla="*/ 256 h 654"/>
                <a:gd name="T20" fmla="*/ 510 w 654"/>
                <a:gd name="T21" fmla="*/ 262 h 654"/>
                <a:gd name="T22" fmla="*/ 412 w 654"/>
                <a:gd name="T23" fmla="*/ 289 h 654"/>
                <a:gd name="T24" fmla="*/ 641 w 654"/>
                <a:gd name="T25" fmla="*/ 518 h 654"/>
                <a:gd name="T26" fmla="*/ 649 w 654"/>
                <a:gd name="T27" fmla="*/ 529 h 654"/>
                <a:gd name="T28" fmla="*/ 654 w 654"/>
                <a:gd name="T29" fmla="*/ 543 h 654"/>
                <a:gd name="T30" fmla="*/ 654 w 654"/>
                <a:gd name="T31" fmla="*/ 558 h 654"/>
                <a:gd name="T32" fmla="*/ 649 w 654"/>
                <a:gd name="T33" fmla="*/ 572 h 654"/>
                <a:gd name="T34" fmla="*/ 641 w 654"/>
                <a:gd name="T35" fmla="*/ 583 h 654"/>
                <a:gd name="T36" fmla="*/ 583 w 654"/>
                <a:gd name="T37" fmla="*/ 641 h 654"/>
                <a:gd name="T38" fmla="*/ 571 w 654"/>
                <a:gd name="T39" fmla="*/ 649 h 654"/>
                <a:gd name="T40" fmla="*/ 557 w 654"/>
                <a:gd name="T41" fmla="*/ 654 h 654"/>
                <a:gd name="T42" fmla="*/ 543 w 654"/>
                <a:gd name="T43" fmla="*/ 654 h 654"/>
                <a:gd name="T44" fmla="*/ 530 w 654"/>
                <a:gd name="T45" fmla="*/ 649 h 654"/>
                <a:gd name="T46" fmla="*/ 517 w 654"/>
                <a:gd name="T47" fmla="*/ 641 h 654"/>
                <a:gd name="T48" fmla="*/ 289 w 654"/>
                <a:gd name="T49" fmla="*/ 412 h 654"/>
                <a:gd name="T50" fmla="*/ 262 w 654"/>
                <a:gd name="T51" fmla="*/ 510 h 654"/>
                <a:gd name="T52" fmla="*/ 256 w 654"/>
                <a:gd name="T53" fmla="*/ 524 h 654"/>
                <a:gd name="T54" fmla="*/ 246 w 654"/>
                <a:gd name="T55" fmla="*/ 534 h 654"/>
                <a:gd name="T56" fmla="*/ 234 w 654"/>
                <a:gd name="T57" fmla="*/ 541 h 654"/>
                <a:gd name="T58" fmla="*/ 220 w 654"/>
                <a:gd name="T59" fmla="*/ 544 h 654"/>
                <a:gd name="T60" fmla="*/ 205 w 654"/>
                <a:gd name="T61" fmla="*/ 543 h 654"/>
                <a:gd name="T62" fmla="*/ 192 w 654"/>
                <a:gd name="T63" fmla="*/ 536 h 654"/>
                <a:gd name="T64" fmla="*/ 181 w 654"/>
                <a:gd name="T65" fmla="*/ 527 h 654"/>
                <a:gd name="T66" fmla="*/ 174 w 654"/>
                <a:gd name="T67" fmla="*/ 515 h 654"/>
                <a:gd name="T68" fmla="*/ 3 w 654"/>
                <a:gd name="T69" fmla="*/ 62 h 654"/>
                <a:gd name="T70" fmla="*/ 0 w 654"/>
                <a:gd name="T71" fmla="*/ 50 h 654"/>
                <a:gd name="T72" fmla="*/ 0 w 654"/>
                <a:gd name="T73" fmla="*/ 36 h 654"/>
                <a:gd name="T74" fmla="*/ 5 w 654"/>
                <a:gd name="T75" fmla="*/ 24 h 654"/>
                <a:gd name="T76" fmla="*/ 14 w 654"/>
                <a:gd name="T77" fmla="*/ 13 h 654"/>
                <a:gd name="T78" fmla="*/ 24 w 654"/>
                <a:gd name="T79" fmla="*/ 5 h 654"/>
                <a:gd name="T80" fmla="*/ 37 w 654"/>
                <a:gd name="T81" fmla="*/ 1 h 654"/>
                <a:gd name="T82" fmla="*/ 49 w 654"/>
                <a:gd name="T8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54" h="654">
                  <a:moveTo>
                    <a:pt x="49" y="0"/>
                  </a:moveTo>
                  <a:lnTo>
                    <a:pt x="63" y="2"/>
                  </a:lnTo>
                  <a:lnTo>
                    <a:pt x="515" y="174"/>
                  </a:lnTo>
                  <a:lnTo>
                    <a:pt x="527" y="181"/>
                  </a:lnTo>
                  <a:lnTo>
                    <a:pt x="536" y="192"/>
                  </a:lnTo>
                  <a:lnTo>
                    <a:pt x="542" y="205"/>
                  </a:lnTo>
                  <a:lnTo>
                    <a:pt x="544" y="220"/>
                  </a:lnTo>
                  <a:lnTo>
                    <a:pt x="541" y="234"/>
                  </a:lnTo>
                  <a:lnTo>
                    <a:pt x="534" y="247"/>
                  </a:lnTo>
                  <a:lnTo>
                    <a:pt x="524" y="256"/>
                  </a:lnTo>
                  <a:lnTo>
                    <a:pt x="510" y="262"/>
                  </a:lnTo>
                  <a:lnTo>
                    <a:pt x="412" y="289"/>
                  </a:lnTo>
                  <a:lnTo>
                    <a:pt x="641" y="518"/>
                  </a:lnTo>
                  <a:lnTo>
                    <a:pt x="649" y="529"/>
                  </a:lnTo>
                  <a:lnTo>
                    <a:pt x="654" y="543"/>
                  </a:lnTo>
                  <a:lnTo>
                    <a:pt x="654" y="558"/>
                  </a:lnTo>
                  <a:lnTo>
                    <a:pt x="649" y="572"/>
                  </a:lnTo>
                  <a:lnTo>
                    <a:pt x="641" y="583"/>
                  </a:lnTo>
                  <a:lnTo>
                    <a:pt x="583" y="641"/>
                  </a:lnTo>
                  <a:lnTo>
                    <a:pt x="571" y="649"/>
                  </a:lnTo>
                  <a:lnTo>
                    <a:pt x="557" y="654"/>
                  </a:lnTo>
                  <a:lnTo>
                    <a:pt x="543" y="654"/>
                  </a:lnTo>
                  <a:lnTo>
                    <a:pt x="530" y="649"/>
                  </a:lnTo>
                  <a:lnTo>
                    <a:pt x="517" y="641"/>
                  </a:lnTo>
                  <a:lnTo>
                    <a:pt x="289" y="412"/>
                  </a:lnTo>
                  <a:lnTo>
                    <a:pt x="262" y="510"/>
                  </a:lnTo>
                  <a:lnTo>
                    <a:pt x="256" y="524"/>
                  </a:lnTo>
                  <a:lnTo>
                    <a:pt x="246" y="534"/>
                  </a:lnTo>
                  <a:lnTo>
                    <a:pt x="234" y="541"/>
                  </a:lnTo>
                  <a:lnTo>
                    <a:pt x="220" y="544"/>
                  </a:lnTo>
                  <a:lnTo>
                    <a:pt x="205" y="543"/>
                  </a:lnTo>
                  <a:lnTo>
                    <a:pt x="192" y="536"/>
                  </a:lnTo>
                  <a:lnTo>
                    <a:pt x="181" y="527"/>
                  </a:lnTo>
                  <a:lnTo>
                    <a:pt x="174" y="515"/>
                  </a:lnTo>
                  <a:lnTo>
                    <a:pt x="3" y="62"/>
                  </a:lnTo>
                  <a:lnTo>
                    <a:pt x="0" y="50"/>
                  </a:lnTo>
                  <a:lnTo>
                    <a:pt x="0" y="36"/>
                  </a:lnTo>
                  <a:lnTo>
                    <a:pt x="5" y="24"/>
                  </a:lnTo>
                  <a:lnTo>
                    <a:pt x="14" y="13"/>
                  </a:lnTo>
                  <a:lnTo>
                    <a:pt x="24" y="5"/>
                  </a:lnTo>
                  <a:lnTo>
                    <a:pt x="37" y="1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5" name="Group 28">
            <a:extLst>
              <a:ext uri="{FF2B5EF4-FFF2-40B4-BE49-F238E27FC236}">
                <a16:creationId xmlns:a16="http://schemas.microsoft.com/office/drawing/2014/main" id="{FB874103-015C-458B-B0CA-997C2369C2A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632285" y="5693691"/>
            <a:ext cx="240094" cy="210129"/>
            <a:chOff x="496" y="4251"/>
            <a:chExt cx="641" cy="561"/>
          </a:xfrm>
          <a:solidFill>
            <a:srgbClr val="0E5C82"/>
          </a:solidFill>
        </p:grpSpPr>
        <p:sp>
          <p:nvSpPr>
            <p:cNvPr id="86" name="Freeform 30">
              <a:extLst>
                <a:ext uri="{FF2B5EF4-FFF2-40B4-BE49-F238E27FC236}">
                  <a16:creationId xmlns:a16="http://schemas.microsoft.com/office/drawing/2014/main" id="{8B26B9A5-A1F0-48FF-ADA0-3BF5305679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" y="4720"/>
              <a:ext cx="88" cy="92"/>
            </a:xfrm>
            <a:custGeom>
              <a:avLst/>
              <a:gdLst>
                <a:gd name="T0" fmla="*/ 0 w 526"/>
                <a:gd name="T1" fmla="*/ 0 h 553"/>
                <a:gd name="T2" fmla="*/ 526 w 526"/>
                <a:gd name="T3" fmla="*/ 250 h 553"/>
                <a:gd name="T4" fmla="*/ 97 w 526"/>
                <a:gd name="T5" fmla="*/ 542 h 553"/>
                <a:gd name="T6" fmla="*/ 81 w 526"/>
                <a:gd name="T7" fmla="*/ 549 h 553"/>
                <a:gd name="T8" fmla="*/ 65 w 526"/>
                <a:gd name="T9" fmla="*/ 553 h 553"/>
                <a:gd name="T10" fmla="*/ 49 w 526"/>
                <a:gd name="T11" fmla="*/ 552 h 553"/>
                <a:gd name="T12" fmla="*/ 34 w 526"/>
                <a:gd name="T13" fmla="*/ 546 h 553"/>
                <a:gd name="T14" fmla="*/ 20 w 526"/>
                <a:gd name="T15" fmla="*/ 535 h 553"/>
                <a:gd name="T16" fmla="*/ 9 w 526"/>
                <a:gd name="T17" fmla="*/ 522 h 553"/>
                <a:gd name="T18" fmla="*/ 2 w 526"/>
                <a:gd name="T19" fmla="*/ 507 h 553"/>
                <a:gd name="T20" fmla="*/ 0 w 526"/>
                <a:gd name="T21" fmla="*/ 490 h 553"/>
                <a:gd name="T22" fmla="*/ 0 w 526"/>
                <a:gd name="T23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6" h="553">
                  <a:moveTo>
                    <a:pt x="0" y="0"/>
                  </a:moveTo>
                  <a:lnTo>
                    <a:pt x="526" y="250"/>
                  </a:lnTo>
                  <a:lnTo>
                    <a:pt x="97" y="542"/>
                  </a:lnTo>
                  <a:lnTo>
                    <a:pt x="81" y="549"/>
                  </a:lnTo>
                  <a:lnTo>
                    <a:pt x="65" y="553"/>
                  </a:lnTo>
                  <a:lnTo>
                    <a:pt x="49" y="552"/>
                  </a:lnTo>
                  <a:lnTo>
                    <a:pt x="34" y="546"/>
                  </a:lnTo>
                  <a:lnTo>
                    <a:pt x="20" y="535"/>
                  </a:lnTo>
                  <a:lnTo>
                    <a:pt x="9" y="522"/>
                  </a:lnTo>
                  <a:lnTo>
                    <a:pt x="2" y="507"/>
                  </a:lnTo>
                  <a:lnTo>
                    <a:pt x="0" y="4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87" name="Freeform 31">
              <a:extLst>
                <a:ext uri="{FF2B5EF4-FFF2-40B4-BE49-F238E27FC236}">
                  <a16:creationId xmlns:a16="http://schemas.microsoft.com/office/drawing/2014/main" id="{4B634D6E-2929-4C4D-8AD2-E66F7EE44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" y="4251"/>
              <a:ext cx="641" cy="530"/>
            </a:xfrm>
            <a:custGeom>
              <a:avLst/>
              <a:gdLst>
                <a:gd name="T0" fmla="*/ 3785 w 3847"/>
                <a:gd name="T1" fmla="*/ 0 h 3180"/>
                <a:gd name="T2" fmla="*/ 3800 w 3847"/>
                <a:gd name="T3" fmla="*/ 2 h 3180"/>
                <a:gd name="T4" fmla="*/ 3814 w 3847"/>
                <a:gd name="T5" fmla="*/ 7 h 3180"/>
                <a:gd name="T6" fmla="*/ 3827 w 3847"/>
                <a:gd name="T7" fmla="*/ 16 h 3180"/>
                <a:gd name="T8" fmla="*/ 3839 w 3847"/>
                <a:gd name="T9" fmla="*/ 31 h 3180"/>
                <a:gd name="T10" fmla="*/ 3846 w 3847"/>
                <a:gd name="T11" fmla="*/ 49 h 3180"/>
                <a:gd name="T12" fmla="*/ 3847 w 3847"/>
                <a:gd name="T13" fmla="*/ 66 h 3180"/>
                <a:gd name="T14" fmla="*/ 3842 w 3847"/>
                <a:gd name="T15" fmla="*/ 85 h 3180"/>
                <a:gd name="T16" fmla="*/ 2642 w 3847"/>
                <a:gd name="T17" fmla="*/ 3110 h 3180"/>
                <a:gd name="T18" fmla="*/ 2631 w 3847"/>
                <a:gd name="T19" fmla="*/ 3130 h 3180"/>
                <a:gd name="T20" fmla="*/ 2617 w 3847"/>
                <a:gd name="T21" fmla="*/ 3147 h 3180"/>
                <a:gd name="T22" fmla="*/ 2600 w 3847"/>
                <a:gd name="T23" fmla="*/ 3161 h 3180"/>
                <a:gd name="T24" fmla="*/ 2579 w 3847"/>
                <a:gd name="T25" fmla="*/ 3172 h 3180"/>
                <a:gd name="T26" fmla="*/ 2559 w 3847"/>
                <a:gd name="T27" fmla="*/ 3178 h 3180"/>
                <a:gd name="T28" fmla="*/ 2539 w 3847"/>
                <a:gd name="T29" fmla="*/ 3180 h 3180"/>
                <a:gd name="T30" fmla="*/ 2514 w 3847"/>
                <a:gd name="T31" fmla="*/ 3177 h 3180"/>
                <a:gd name="T32" fmla="*/ 2491 w 3847"/>
                <a:gd name="T33" fmla="*/ 3168 h 3180"/>
                <a:gd name="T34" fmla="*/ 1278 w 3847"/>
                <a:gd name="T35" fmla="*/ 2591 h 3180"/>
                <a:gd name="T36" fmla="*/ 2984 w 3847"/>
                <a:gd name="T37" fmla="*/ 878 h 3180"/>
                <a:gd name="T38" fmla="*/ 1036 w 3847"/>
                <a:gd name="T39" fmla="*/ 2477 h 3180"/>
                <a:gd name="T40" fmla="*/ 63 w 3847"/>
                <a:gd name="T41" fmla="*/ 2014 h 3180"/>
                <a:gd name="T42" fmla="*/ 42 w 3847"/>
                <a:gd name="T43" fmla="*/ 2000 h 3180"/>
                <a:gd name="T44" fmla="*/ 24 w 3847"/>
                <a:gd name="T45" fmla="*/ 1983 h 3180"/>
                <a:gd name="T46" fmla="*/ 11 w 3847"/>
                <a:gd name="T47" fmla="*/ 1963 h 3180"/>
                <a:gd name="T48" fmla="*/ 3 w 3847"/>
                <a:gd name="T49" fmla="*/ 1940 h 3180"/>
                <a:gd name="T50" fmla="*/ 0 w 3847"/>
                <a:gd name="T51" fmla="*/ 1915 h 3180"/>
                <a:gd name="T52" fmla="*/ 2 w 3847"/>
                <a:gd name="T53" fmla="*/ 1891 h 3180"/>
                <a:gd name="T54" fmla="*/ 10 w 3847"/>
                <a:gd name="T55" fmla="*/ 1867 h 3180"/>
                <a:gd name="T56" fmla="*/ 23 w 3847"/>
                <a:gd name="T57" fmla="*/ 1846 h 3180"/>
                <a:gd name="T58" fmla="*/ 41 w 3847"/>
                <a:gd name="T59" fmla="*/ 1829 h 3180"/>
                <a:gd name="T60" fmla="*/ 62 w 3847"/>
                <a:gd name="T61" fmla="*/ 1816 h 3180"/>
                <a:gd name="T62" fmla="*/ 3757 w 3847"/>
                <a:gd name="T63" fmla="*/ 5 h 3180"/>
                <a:gd name="T64" fmla="*/ 3771 w 3847"/>
                <a:gd name="T65" fmla="*/ 1 h 3180"/>
                <a:gd name="T66" fmla="*/ 3785 w 3847"/>
                <a:gd name="T67" fmla="*/ 0 h 3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47" h="3180">
                  <a:moveTo>
                    <a:pt x="3785" y="0"/>
                  </a:moveTo>
                  <a:lnTo>
                    <a:pt x="3800" y="2"/>
                  </a:lnTo>
                  <a:lnTo>
                    <a:pt x="3814" y="7"/>
                  </a:lnTo>
                  <a:lnTo>
                    <a:pt x="3827" y="16"/>
                  </a:lnTo>
                  <a:lnTo>
                    <a:pt x="3839" y="31"/>
                  </a:lnTo>
                  <a:lnTo>
                    <a:pt x="3846" y="49"/>
                  </a:lnTo>
                  <a:lnTo>
                    <a:pt x="3847" y="66"/>
                  </a:lnTo>
                  <a:lnTo>
                    <a:pt x="3842" y="85"/>
                  </a:lnTo>
                  <a:lnTo>
                    <a:pt x="2642" y="3110"/>
                  </a:lnTo>
                  <a:lnTo>
                    <a:pt x="2631" y="3130"/>
                  </a:lnTo>
                  <a:lnTo>
                    <a:pt x="2617" y="3147"/>
                  </a:lnTo>
                  <a:lnTo>
                    <a:pt x="2600" y="3161"/>
                  </a:lnTo>
                  <a:lnTo>
                    <a:pt x="2579" y="3172"/>
                  </a:lnTo>
                  <a:lnTo>
                    <a:pt x="2559" y="3178"/>
                  </a:lnTo>
                  <a:lnTo>
                    <a:pt x="2539" y="3180"/>
                  </a:lnTo>
                  <a:lnTo>
                    <a:pt x="2514" y="3177"/>
                  </a:lnTo>
                  <a:lnTo>
                    <a:pt x="2491" y="3168"/>
                  </a:lnTo>
                  <a:lnTo>
                    <a:pt x="1278" y="2591"/>
                  </a:lnTo>
                  <a:lnTo>
                    <a:pt x="2984" y="878"/>
                  </a:lnTo>
                  <a:lnTo>
                    <a:pt x="1036" y="2477"/>
                  </a:lnTo>
                  <a:lnTo>
                    <a:pt x="63" y="2014"/>
                  </a:lnTo>
                  <a:lnTo>
                    <a:pt x="42" y="2000"/>
                  </a:lnTo>
                  <a:lnTo>
                    <a:pt x="24" y="1983"/>
                  </a:lnTo>
                  <a:lnTo>
                    <a:pt x="11" y="1963"/>
                  </a:lnTo>
                  <a:lnTo>
                    <a:pt x="3" y="1940"/>
                  </a:lnTo>
                  <a:lnTo>
                    <a:pt x="0" y="1915"/>
                  </a:lnTo>
                  <a:lnTo>
                    <a:pt x="2" y="1891"/>
                  </a:lnTo>
                  <a:lnTo>
                    <a:pt x="10" y="1867"/>
                  </a:lnTo>
                  <a:lnTo>
                    <a:pt x="23" y="1846"/>
                  </a:lnTo>
                  <a:lnTo>
                    <a:pt x="41" y="1829"/>
                  </a:lnTo>
                  <a:lnTo>
                    <a:pt x="62" y="1816"/>
                  </a:lnTo>
                  <a:lnTo>
                    <a:pt x="3757" y="5"/>
                  </a:lnTo>
                  <a:lnTo>
                    <a:pt x="3771" y="1"/>
                  </a:lnTo>
                  <a:lnTo>
                    <a:pt x="37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1F30305D-1961-4ABA-B1F5-AACE867BC7B4}"/>
              </a:ext>
            </a:extLst>
          </p:cNvPr>
          <p:cNvGrpSpPr/>
          <p:nvPr/>
        </p:nvGrpSpPr>
        <p:grpSpPr>
          <a:xfrm>
            <a:off x="6596714" y="4516495"/>
            <a:ext cx="259047" cy="287124"/>
            <a:chOff x="4006850" y="1601788"/>
            <a:chExt cx="322263" cy="357188"/>
          </a:xfrm>
          <a:solidFill>
            <a:srgbClr val="0E5C82"/>
          </a:solidFill>
        </p:grpSpPr>
        <p:sp>
          <p:nvSpPr>
            <p:cNvPr id="89" name="Freeform 17">
              <a:extLst>
                <a:ext uri="{FF2B5EF4-FFF2-40B4-BE49-F238E27FC236}">
                  <a16:creationId xmlns:a16="http://schemas.microsoft.com/office/drawing/2014/main" id="{25FD4682-BD7D-473D-AA68-70FFD62B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5913" y="1674813"/>
              <a:ext cx="141288" cy="109538"/>
            </a:xfrm>
            <a:custGeom>
              <a:avLst/>
              <a:gdLst>
                <a:gd name="T0" fmla="*/ 680 w 1255"/>
                <a:gd name="T1" fmla="*/ 0 h 963"/>
                <a:gd name="T2" fmla="*/ 736 w 1255"/>
                <a:gd name="T3" fmla="*/ 1 h 963"/>
                <a:gd name="T4" fmla="*/ 793 w 1255"/>
                <a:gd name="T5" fmla="*/ 6 h 963"/>
                <a:gd name="T6" fmla="*/ 849 w 1255"/>
                <a:gd name="T7" fmla="*/ 17 h 963"/>
                <a:gd name="T8" fmla="*/ 904 w 1255"/>
                <a:gd name="T9" fmla="*/ 32 h 963"/>
                <a:gd name="T10" fmla="*/ 958 w 1255"/>
                <a:gd name="T11" fmla="*/ 52 h 963"/>
                <a:gd name="T12" fmla="*/ 1010 w 1255"/>
                <a:gd name="T13" fmla="*/ 77 h 963"/>
                <a:gd name="T14" fmla="*/ 1060 w 1255"/>
                <a:gd name="T15" fmla="*/ 105 h 963"/>
                <a:gd name="T16" fmla="*/ 1107 w 1255"/>
                <a:gd name="T17" fmla="*/ 140 h 963"/>
                <a:gd name="T18" fmla="*/ 1153 w 1255"/>
                <a:gd name="T19" fmla="*/ 178 h 963"/>
                <a:gd name="T20" fmla="*/ 1195 w 1255"/>
                <a:gd name="T21" fmla="*/ 221 h 963"/>
                <a:gd name="T22" fmla="*/ 1255 w 1255"/>
                <a:gd name="T23" fmla="*/ 287 h 963"/>
                <a:gd name="T24" fmla="*/ 1116 w 1255"/>
                <a:gd name="T25" fmla="*/ 413 h 963"/>
                <a:gd name="T26" fmla="*/ 1093 w 1255"/>
                <a:gd name="T27" fmla="*/ 391 h 963"/>
                <a:gd name="T28" fmla="*/ 1070 w 1255"/>
                <a:gd name="T29" fmla="*/ 375 h 963"/>
                <a:gd name="T30" fmla="*/ 1045 w 1255"/>
                <a:gd name="T31" fmla="*/ 364 h 963"/>
                <a:gd name="T32" fmla="*/ 1021 w 1255"/>
                <a:gd name="T33" fmla="*/ 357 h 963"/>
                <a:gd name="T34" fmla="*/ 997 w 1255"/>
                <a:gd name="T35" fmla="*/ 354 h 963"/>
                <a:gd name="T36" fmla="*/ 974 w 1255"/>
                <a:gd name="T37" fmla="*/ 354 h 963"/>
                <a:gd name="T38" fmla="*/ 952 w 1255"/>
                <a:gd name="T39" fmla="*/ 356 h 963"/>
                <a:gd name="T40" fmla="*/ 930 w 1255"/>
                <a:gd name="T41" fmla="*/ 361 h 963"/>
                <a:gd name="T42" fmla="*/ 911 w 1255"/>
                <a:gd name="T43" fmla="*/ 367 h 963"/>
                <a:gd name="T44" fmla="*/ 894 w 1255"/>
                <a:gd name="T45" fmla="*/ 373 h 963"/>
                <a:gd name="T46" fmla="*/ 878 w 1255"/>
                <a:gd name="T47" fmla="*/ 380 h 963"/>
                <a:gd name="T48" fmla="*/ 866 w 1255"/>
                <a:gd name="T49" fmla="*/ 386 h 963"/>
                <a:gd name="T50" fmla="*/ 857 w 1255"/>
                <a:gd name="T51" fmla="*/ 391 h 963"/>
                <a:gd name="T52" fmla="*/ 851 w 1255"/>
                <a:gd name="T53" fmla="*/ 395 h 963"/>
                <a:gd name="T54" fmla="*/ 849 w 1255"/>
                <a:gd name="T55" fmla="*/ 396 h 963"/>
                <a:gd name="T56" fmla="*/ 699 w 1255"/>
                <a:gd name="T57" fmla="*/ 532 h 963"/>
                <a:gd name="T58" fmla="*/ 676 w 1255"/>
                <a:gd name="T59" fmla="*/ 556 h 963"/>
                <a:gd name="T60" fmla="*/ 657 w 1255"/>
                <a:gd name="T61" fmla="*/ 581 h 963"/>
                <a:gd name="T62" fmla="*/ 645 w 1255"/>
                <a:gd name="T63" fmla="*/ 605 h 963"/>
                <a:gd name="T64" fmla="*/ 638 w 1255"/>
                <a:gd name="T65" fmla="*/ 631 h 963"/>
                <a:gd name="T66" fmla="*/ 635 w 1255"/>
                <a:gd name="T67" fmla="*/ 654 h 963"/>
                <a:gd name="T68" fmla="*/ 635 w 1255"/>
                <a:gd name="T69" fmla="*/ 677 h 963"/>
                <a:gd name="T70" fmla="*/ 638 w 1255"/>
                <a:gd name="T71" fmla="*/ 700 h 963"/>
                <a:gd name="T72" fmla="*/ 643 w 1255"/>
                <a:gd name="T73" fmla="*/ 720 h 963"/>
                <a:gd name="T74" fmla="*/ 650 w 1255"/>
                <a:gd name="T75" fmla="*/ 739 h 963"/>
                <a:gd name="T76" fmla="*/ 657 w 1255"/>
                <a:gd name="T77" fmla="*/ 757 h 963"/>
                <a:gd name="T78" fmla="*/ 666 w 1255"/>
                <a:gd name="T79" fmla="*/ 771 h 963"/>
                <a:gd name="T80" fmla="*/ 673 w 1255"/>
                <a:gd name="T81" fmla="*/ 783 h 963"/>
                <a:gd name="T82" fmla="*/ 679 w 1255"/>
                <a:gd name="T83" fmla="*/ 792 h 963"/>
                <a:gd name="T84" fmla="*/ 684 w 1255"/>
                <a:gd name="T85" fmla="*/ 799 h 963"/>
                <a:gd name="T86" fmla="*/ 686 w 1255"/>
                <a:gd name="T87" fmla="*/ 802 h 963"/>
                <a:gd name="T88" fmla="*/ 505 w 1255"/>
                <a:gd name="T89" fmla="*/ 963 h 963"/>
                <a:gd name="T90" fmla="*/ 0 w 1255"/>
                <a:gd name="T91" fmla="*/ 400 h 963"/>
                <a:gd name="T92" fmla="*/ 255 w 1255"/>
                <a:gd name="T93" fmla="*/ 170 h 963"/>
                <a:gd name="T94" fmla="*/ 302 w 1255"/>
                <a:gd name="T95" fmla="*/ 133 h 963"/>
                <a:gd name="T96" fmla="*/ 352 w 1255"/>
                <a:gd name="T97" fmla="*/ 99 h 963"/>
                <a:gd name="T98" fmla="*/ 403 w 1255"/>
                <a:gd name="T99" fmla="*/ 71 h 963"/>
                <a:gd name="T100" fmla="*/ 457 w 1255"/>
                <a:gd name="T101" fmla="*/ 46 h 963"/>
                <a:gd name="T102" fmla="*/ 511 w 1255"/>
                <a:gd name="T103" fmla="*/ 28 h 963"/>
                <a:gd name="T104" fmla="*/ 567 w 1255"/>
                <a:gd name="T105" fmla="*/ 13 h 963"/>
                <a:gd name="T106" fmla="*/ 623 w 1255"/>
                <a:gd name="T107" fmla="*/ 4 h 963"/>
                <a:gd name="T108" fmla="*/ 680 w 1255"/>
                <a:gd name="T109" fmla="*/ 0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55" h="963">
                  <a:moveTo>
                    <a:pt x="680" y="0"/>
                  </a:moveTo>
                  <a:lnTo>
                    <a:pt x="736" y="1"/>
                  </a:lnTo>
                  <a:lnTo>
                    <a:pt x="793" y="6"/>
                  </a:lnTo>
                  <a:lnTo>
                    <a:pt x="849" y="17"/>
                  </a:lnTo>
                  <a:lnTo>
                    <a:pt x="904" y="32"/>
                  </a:lnTo>
                  <a:lnTo>
                    <a:pt x="958" y="52"/>
                  </a:lnTo>
                  <a:lnTo>
                    <a:pt x="1010" y="77"/>
                  </a:lnTo>
                  <a:lnTo>
                    <a:pt x="1060" y="105"/>
                  </a:lnTo>
                  <a:lnTo>
                    <a:pt x="1107" y="140"/>
                  </a:lnTo>
                  <a:lnTo>
                    <a:pt x="1153" y="178"/>
                  </a:lnTo>
                  <a:lnTo>
                    <a:pt x="1195" y="221"/>
                  </a:lnTo>
                  <a:lnTo>
                    <a:pt x="1255" y="287"/>
                  </a:lnTo>
                  <a:lnTo>
                    <a:pt x="1116" y="413"/>
                  </a:lnTo>
                  <a:lnTo>
                    <a:pt x="1093" y="391"/>
                  </a:lnTo>
                  <a:lnTo>
                    <a:pt x="1070" y="375"/>
                  </a:lnTo>
                  <a:lnTo>
                    <a:pt x="1045" y="364"/>
                  </a:lnTo>
                  <a:lnTo>
                    <a:pt x="1021" y="357"/>
                  </a:lnTo>
                  <a:lnTo>
                    <a:pt x="997" y="354"/>
                  </a:lnTo>
                  <a:lnTo>
                    <a:pt x="974" y="354"/>
                  </a:lnTo>
                  <a:lnTo>
                    <a:pt x="952" y="356"/>
                  </a:lnTo>
                  <a:lnTo>
                    <a:pt x="930" y="361"/>
                  </a:lnTo>
                  <a:lnTo>
                    <a:pt x="911" y="367"/>
                  </a:lnTo>
                  <a:lnTo>
                    <a:pt x="894" y="373"/>
                  </a:lnTo>
                  <a:lnTo>
                    <a:pt x="878" y="380"/>
                  </a:lnTo>
                  <a:lnTo>
                    <a:pt x="866" y="386"/>
                  </a:lnTo>
                  <a:lnTo>
                    <a:pt x="857" y="391"/>
                  </a:lnTo>
                  <a:lnTo>
                    <a:pt x="851" y="395"/>
                  </a:lnTo>
                  <a:lnTo>
                    <a:pt x="849" y="396"/>
                  </a:lnTo>
                  <a:lnTo>
                    <a:pt x="699" y="532"/>
                  </a:lnTo>
                  <a:lnTo>
                    <a:pt x="676" y="556"/>
                  </a:lnTo>
                  <a:lnTo>
                    <a:pt x="657" y="581"/>
                  </a:lnTo>
                  <a:lnTo>
                    <a:pt x="645" y="605"/>
                  </a:lnTo>
                  <a:lnTo>
                    <a:pt x="638" y="631"/>
                  </a:lnTo>
                  <a:lnTo>
                    <a:pt x="635" y="654"/>
                  </a:lnTo>
                  <a:lnTo>
                    <a:pt x="635" y="677"/>
                  </a:lnTo>
                  <a:lnTo>
                    <a:pt x="638" y="700"/>
                  </a:lnTo>
                  <a:lnTo>
                    <a:pt x="643" y="720"/>
                  </a:lnTo>
                  <a:lnTo>
                    <a:pt x="650" y="739"/>
                  </a:lnTo>
                  <a:lnTo>
                    <a:pt x="657" y="757"/>
                  </a:lnTo>
                  <a:lnTo>
                    <a:pt x="666" y="771"/>
                  </a:lnTo>
                  <a:lnTo>
                    <a:pt x="673" y="783"/>
                  </a:lnTo>
                  <a:lnTo>
                    <a:pt x="679" y="792"/>
                  </a:lnTo>
                  <a:lnTo>
                    <a:pt x="684" y="799"/>
                  </a:lnTo>
                  <a:lnTo>
                    <a:pt x="686" y="802"/>
                  </a:lnTo>
                  <a:lnTo>
                    <a:pt x="505" y="963"/>
                  </a:lnTo>
                  <a:lnTo>
                    <a:pt x="0" y="400"/>
                  </a:lnTo>
                  <a:lnTo>
                    <a:pt x="255" y="170"/>
                  </a:lnTo>
                  <a:lnTo>
                    <a:pt x="302" y="133"/>
                  </a:lnTo>
                  <a:lnTo>
                    <a:pt x="352" y="99"/>
                  </a:lnTo>
                  <a:lnTo>
                    <a:pt x="403" y="71"/>
                  </a:lnTo>
                  <a:lnTo>
                    <a:pt x="457" y="46"/>
                  </a:lnTo>
                  <a:lnTo>
                    <a:pt x="511" y="28"/>
                  </a:lnTo>
                  <a:lnTo>
                    <a:pt x="567" y="13"/>
                  </a:lnTo>
                  <a:lnTo>
                    <a:pt x="623" y="4"/>
                  </a:lnTo>
                  <a:lnTo>
                    <a:pt x="6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0" name="Freeform 18">
              <a:extLst>
                <a:ext uri="{FF2B5EF4-FFF2-40B4-BE49-F238E27FC236}">
                  <a16:creationId xmlns:a16="http://schemas.microsoft.com/office/drawing/2014/main" id="{5B3218E0-A2A0-4BCB-A1B9-86A612DE2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6850" y="1725613"/>
              <a:ext cx="234950" cy="233363"/>
            </a:xfrm>
            <a:custGeom>
              <a:avLst/>
              <a:gdLst>
                <a:gd name="T0" fmla="*/ 992 w 2072"/>
                <a:gd name="T1" fmla="*/ 0 h 2058"/>
                <a:gd name="T2" fmla="*/ 2072 w 2072"/>
                <a:gd name="T3" fmla="*/ 1204 h 2058"/>
                <a:gd name="T4" fmla="*/ 1350 w 2072"/>
                <a:gd name="T5" fmla="*/ 1852 h 2058"/>
                <a:gd name="T6" fmla="*/ 1309 w 2072"/>
                <a:gd name="T7" fmla="*/ 1886 h 2058"/>
                <a:gd name="T8" fmla="*/ 1266 w 2072"/>
                <a:gd name="T9" fmla="*/ 1916 h 2058"/>
                <a:gd name="T10" fmla="*/ 1220 w 2072"/>
                <a:gd name="T11" fmla="*/ 1945 h 2058"/>
                <a:gd name="T12" fmla="*/ 1172 w 2072"/>
                <a:gd name="T13" fmla="*/ 1970 h 2058"/>
                <a:gd name="T14" fmla="*/ 1122 w 2072"/>
                <a:gd name="T15" fmla="*/ 1993 h 2058"/>
                <a:gd name="T16" fmla="*/ 1070 w 2072"/>
                <a:gd name="T17" fmla="*/ 2011 h 2058"/>
                <a:gd name="T18" fmla="*/ 1018 w 2072"/>
                <a:gd name="T19" fmla="*/ 2027 h 2058"/>
                <a:gd name="T20" fmla="*/ 964 w 2072"/>
                <a:gd name="T21" fmla="*/ 2040 h 2058"/>
                <a:gd name="T22" fmla="*/ 910 w 2072"/>
                <a:gd name="T23" fmla="*/ 2050 h 2058"/>
                <a:gd name="T24" fmla="*/ 856 w 2072"/>
                <a:gd name="T25" fmla="*/ 2056 h 2058"/>
                <a:gd name="T26" fmla="*/ 801 w 2072"/>
                <a:gd name="T27" fmla="*/ 2058 h 2058"/>
                <a:gd name="T28" fmla="*/ 747 w 2072"/>
                <a:gd name="T29" fmla="*/ 2057 h 2058"/>
                <a:gd name="T30" fmla="*/ 694 w 2072"/>
                <a:gd name="T31" fmla="*/ 2052 h 2058"/>
                <a:gd name="T32" fmla="*/ 642 w 2072"/>
                <a:gd name="T33" fmla="*/ 2044 h 2058"/>
                <a:gd name="T34" fmla="*/ 592 w 2072"/>
                <a:gd name="T35" fmla="*/ 2032 h 2058"/>
                <a:gd name="T36" fmla="*/ 542 w 2072"/>
                <a:gd name="T37" fmla="*/ 2015 h 2058"/>
                <a:gd name="T38" fmla="*/ 494 w 2072"/>
                <a:gd name="T39" fmla="*/ 1995 h 2058"/>
                <a:gd name="T40" fmla="*/ 449 w 2072"/>
                <a:gd name="T41" fmla="*/ 1971 h 2058"/>
                <a:gd name="T42" fmla="*/ 406 w 2072"/>
                <a:gd name="T43" fmla="*/ 1943 h 2058"/>
                <a:gd name="T44" fmla="*/ 367 w 2072"/>
                <a:gd name="T45" fmla="*/ 1910 h 2058"/>
                <a:gd name="T46" fmla="*/ 330 w 2072"/>
                <a:gd name="T47" fmla="*/ 1874 h 2058"/>
                <a:gd name="T48" fmla="*/ 138 w 2072"/>
                <a:gd name="T49" fmla="*/ 1661 h 2058"/>
                <a:gd name="T50" fmla="*/ 106 w 2072"/>
                <a:gd name="T51" fmla="*/ 1620 h 2058"/>
                <a:gd name="T52" fmla="*/ 77 w 2072"/>
                <a:gd name="T53" fmla="*/ 1577 h 2058"/>
                <a:gd name="T54" fmla="*/ 54 w 2072"/>
                <a:gd name="T55" fmla="*/ 1532 h 2058"/>
                <a:gd name="T56" fmla="*/ 35 w 2072"/>
                <a:gd name="T57" fmla="*/ 1484 h 2058"/>
                <a:gd name="T58" fmla="*/ 20 w 2072"/>
                <a:gd name="T59" fmla="*/ 1435 h 2058"/>
                <a:gd name="T60" fmla="*/ 9 w 2072"/>
                <a:gd name="T61" fmla="*/ 1384 h 2058"/>
                <a:gd name="T62" fmla="*/ 3 w 2072"/>
                <a:gd name="T63" fmla="*/ 1331 h 2058"/>
                <a:gd name="T64" fmla="*/ 0 w 2072"/>
                <a:gd name="T65" fmla="*/ 1278 h 2058"/>
                <a:gd name="T66" fmla="*/ 1 w 2072"/>
                <a:gd name="T67" fmla="*/ 1225 h 2058"/>
                <a:gd name="T68" fmla="*/ 6 w 2072"/>
                <a:gd name="T69" fmla="*/ 1171 h 2058"/>
                <a:gd name="T70" fmla="*/ 14 w 2072"/>
                <a:gd name="T71" fmla="*/ 1117 h 2058"/>
                <a:gd name="T72" fmla="*/ 26 w 2072"/>
                <a:gd name="T73" fmla="*/ 1064 h 2058"/>
                <a:gd name="T74" fmla="*/ 41 w 2072"/>
                <a:gd name="T75" fmla="*/ 1011 h 2058"/>
                <a:gd name="T76" fmla="*/ 60 w 2072"/>
                <a:gd name="T77" fmla="*/ 959 h 2058"/>
                <a:gd name="T78" fmla="*/ 81 w 2072"/>
                <a:gd name="T79" fmla="*/ 908 h 2058"/>
                <a:gd name="T80" fmla="*/ 106 w 2072"/>
                <a:gd name="T81" fmla="*/ 860 h 2058"/>
                <a:gd name="T82" fmla="*/ 133 w 2072"/>
                <a:gd name="T83" fmla="*/ 813 h 2058"/>
                <a:gd name="T84" fmla="*/ 164 w 2072"/>
                <a:gd name="T85" fmla="*/ 768 h 2058"/>
                <a:gd name="T86" fmla="*/ 197 w 2072"/>
                <a:gd name="T87" fmla="*/ 725 h 2058"/>
                <a:gd name="T88" fmla="*/ 232 w 2072"/>
                <a:gd name="T89" fmla="*/ 685 h 2058"/>
                <a:gd name="T90" fmla="*/ 270 w 2072"/>
                <a:gd name="T91" fmla="*/ 649 h 2058"/>
                <a:gd name="T92" fmla="*/ 992 w 2072"/>
                <a:gd name="T93" fmla="*/ 0 h 2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72" h="2058">
                  <a:moveTo>
                    <a:pt x="992" y="0"/>
                  </a:moveTo>
                  <a:lnTo>
                    <a:pt x="2072" y="1204"/>
                  </a:lnTo>
                  <a:lnTo>
                    <a:pt x="1350" y="1852"/>
                  </a:lnTo>
                  <a:lnTo>
                    <a:pt x="1309" y="1886"/>
                  </a:lnTo>
                  <a:lnTo>
                    <a:pt x="1266" y="1916"/>
                  </a:lnTo>
                  <a:lnTo>
                    <a:pt x="1220" y="1945"/>
                  </a:lnTo>
                  <a:lnTo>
                    <a:pt x="1172" y="1970"/>
                  </a:lnTo>
                  <a:lnTo>
                    <a:pt x="1122" y="1993"/>
                  </a:lnTo>
                  <a:lnTo>
                    <a:pt x="1070" y="2011"/>
                  </a:lnTo>
                  <a:lnTo>
                    <a:pt x="1018" y="2027"/>
                  </a:lnTo>
                  <a:lnTo>
                    <a:pt x="964" y="2040"/>
                  </a:lnTo>
                  <a:lnTo>
                    <a:pt x="910" y="2050"/>
                  </a:lnTo>
                  <a:lnTo>
                    <a:pt x="856" y="2056"/>
                  </a:lnTo>
                  <a:lnTo>
                    <a:pt x="801" y="2058"/>
                  </a:lnTo>
                  <a:lnTo>
                    <a:pt x="747" y="2057"/>
                  </a:lnTo>
                  <a:lnTo>
                    <a:pt x="694" y="2052"/>
                  </a:lnTo>
                  <a:lnTo>
                    <a:pt x="642" y="2044"/>
                  </a:lnTo>
                  <a:lnTo>
                    <a:pt x="592" y="2032"/>
                  </a:lnTo>
                  <a:lnTo>
                    <a:pt x="542" y="2015"/>
                  </a:lnTo>
                  <a:lnTo>
                    <a:pt x="494" y="1995"/>
                  </a:lnTo>
                  <a:lnTo>
                    <a:pt x="449" y="1971"/>
                  </a:lnTo>
                  <a:lnTo>
                    <a:pt x="406" y="1943"/>
                  </a:lnTo>
                  <a:lnTo>
                    <a:pt x="367" y="1910"/>
                  </a:lnTo>
                  <a:lnTo>
                    <a:pt x="330" y="1874"/>
                  </a:lnTo>
                  <a:lnTo>
                    <a:pt x="138" y="1661"/>
                  </a:lnTo>
                  <a:lnTo>
                    <a:pt x="106" y="1620"/>
                  </a:lnTo>
                  <a:lnTo>
                    <a:pt x="77" y="1577"/>
                  </a:lnTo>
                  <a:lnTo>
                    <a:pt x="54" y="1532"/>
                  </a:lnTo>
                  <a:lnTo>
                    <a:pt x="35" y="1484"/>
                  </a:lnTo>
                  <a:lnTo>
                    <a:pt x="20" y="1435"/>
                  </a:lnTo>
                  <a:lnTo>
                    <a:pt x="9" y="1384"/>
                  </a:lnTo>
                  <a:lnTo>
                    <a:pt x="3" y="1331"/>
                  </a:lnTo>
                  <a:lnTo>
                    <a:pt x="0" y="1278"/>
                  </a:lnTo>
                  <a:lnTo>
                    <a:pt x="1" y="1225"/>
                  </a:lnTo>
                  <a:lnTo>
                    <a:pt x="6" y="1171"/>
                  </a:lnTo>
                  <a:lnTo>
                    <a:pt x="14" y="1117"/>
                  </a:lnTo>
                  <a:lnTo>
                    <a:pt x="26" y="1064"/>
                  </a:lnTo>
                  <a:lnTo>
                    <a:pt x="41" y="1011"/>
                  </a:lnTo>
                  <a:lnTo>
                    <a:pt x="60" y="959"/>
                  </a:lnTo>
                  <a:lnTo>
                    <a:pt x="81" y="908"/>
                  </a:lnTo>
                  <a:lnTo>
                    <a:pt x="106" y="860"/>
                  </a:lnTo>
                  <a:lnTo>
                    <a:pt x="133" y="813"/>
                  </a:lnTo>
                  <a:lnTo>
                    <a:pt x="164" y="768"/>
                  </a:lnTo>
                  <a:lnTo>
                    <a:pt x="197" y="725"/>
                  </a:lnTo>
                  <a:lnTo>
                    <a:pt x="232" y="685"/>
                  </a:lnTo>
                  <a:lnTo>
                    <a:pt x="270" y="649"/>
                  </a:lnTo>
                  <a:lnTo>
                    <a:pt x="99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1" name="Freeform 19">
              <a:extLst>
                <a:ext uri="{FF2B5EF4-FFF2-40B4-BE49-F238E27FC236}">
                  <a16:creationId xmlns:a16="http://schemas.microsoft.com/office/drawing/2014/main" id="{01FBE121-BFB1-455B-BCCE-61D97E61D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0" y="1716088"/>
              <a:ext cx="111125" cy="141288"/>
            </a:xfrm>
            <a:custGeom>
              <a:avLst/>
              <a:gdLst>
                <a:gd name="T0" fmla="*/ 754 w 984"/>
                <a:gd name="T1" fmla="*/ 0 h 1236"/>
                <a:gd name="T2" fmla="*/ 814 w 984"/>
                <a:gd name="T3" fmla="*/ 66 h 1236"/>
                <a:gd name="T4" fmla="*/ 853 w 984"/>
                <a:gd name="T5" fmla="*/ 113 h 1236"/>
                <a:gd name="T6" fmla="*/ 887 w 984"/>
                <a:gd name="T7" fmla="*/ 162 h 1236"/>
                <a:gd name="T8" fmla="*/ 915 w 984"/>
                <a:gd name="T9" fmla="*/ 214 h 1236"/>
                <a:gd name="T10" fmla="*/ 939 w 984"/>
                <a:gd name="T11" fmla="*/ 267 h 1236"/>
                <a:gd name="T12" fmla="*/ 957 w 984"/>
                <a:gd name="T13" fmla="*/ 321 h 1236"/>
                <a:gd name="T14" fmla="*/ 971 w 984"/>
                <a:gd name="T15" fmla="*/ 377 h 1236"/>
                <a:gd name="T16" fmla="*/ 980 w 984"/>
                <a:gd name="T17" fmla="*/ 433 h 1236"/>
                <a:gd name="T18" fmla="*/ 984 w 984"/>
                <a:gd name="T19" fmla="*/ 490 h 1236"/>
                <a:gd name="T20" fmla="*/ 983 w 984"/>
                <a:gd name="T21" fmla="*/ 547 h 1236"/>
                <a:gd name="T22" fmla="*/ 978 w 984"/>
                <a:gd name="T23" fmla="*/ 603 h 1236"/>
                <a:gd name="T24" fmla="*/ 968 w 984"/>
                <a:gd name="T25" fmla="*/ 659 h 1236"/>
                <a:gd name="T26" fmla="*/ 953 w 984"/>
                <a:gd name="T27" fmla="*/ 714 h 1236"/>
                <a:gd name="T28" fmla="*/ 933 w 984"/>
                <a:gd name="T29" fmla="*/ 768 h 1236"/>
                <a:gd name="T30" fmla="*/ 908 w 984"/>
                <a:gd name="T31" fmla="*/ 819 h 1236"/>
                <a:gd name="T32" fmla="*/ 880 w 984"/>
                <a:gd name="T33" fmla="*/ 870 h 1236"/>
                <a:gd name="T34" fmla="*/ 845 w 984"/>
                <a:gd name="T35" fmla="*/ 918 h 1236"/>
                <a:gd name="T36" fmla="*/ 806 w 984"/>
                <a:gd name="T37" fmla="*/ 963 h 1236"/>
                <a:gd name="T38" fmla="*/ 764 w 984"/>
                <a:gd name="T39" fmla="*/ 1006 h 1236"/>
                <a:gd name="T40" fmla="*/ 507 w 984"/>
                <a:gd name="T41" fmla="*/ 1236 h 1236"/>
                <a:gd name="T42" fmla="*/ 0 w 984"/>
                <a:gd name="T43" fmla="*/ 671 h 1236"/>
                <a:gd name="T44" fmla="*/ 180 w 984"/>
                <a:gd name="T45" fmla="*/ 509 h 1236"/>
                <a:gd name="T46" fmla="*/ 180 w 984"/>
                <a:gd name="T47" fmla="*/ 507 h 1236"/>
                <a:gd name="T48" fmla="*/ 205 w 984"/>
                <a:gd name="T49" fmla="*/ 530 h 1236"/>
                <a:gd name="T50" fmla="*/ 229 w 984"/>
                <a:gd name="T51" fmla="*/ 548 h 1236"/>
                <a:gd name="T52" fmla="*/ 254 w 984"/>
                <a:gd name="T53" fmla="*/ 559 h 1236"/>
                <a:gd name="T54" fmla="*/ 279 w 984"/>
                <a:gd name="T55" fmla="*/ 566 h 1236"/>
                <a:gd name="T56" fmla="*/ 303 w 984"/>
                <a:gd name="T57" fmla="*/ 569 h 1236"/>
                <a:gd name="T58" fmla="*/ 328 w 984"/>
                <a:gd name="T59" fmla="*/ 568 h 1236"/>
                <a:gd name="T60" fmla="*/ 350 w 984"/>
                <a:gd name="T61" fmla="*/ 565 h 1236"/>
                <a:gd name="T62" fmla="*/ 372 w 984"/>
                <a:gd name="T63" fmla="*/ 559 h 1236"/>
                <a:gd name="T64" fmla="*/ 391 w 984"/>
                <a:gd name="T65" fmla="*/ 552 h 1236"/>
                <a:gd name="T66" fmla="*/ 409 w 984"/>
                <a:gd name="T67" fmla="*/ 545 h 1236"/>
                <a:gd name="T68" fmla="*/ 423 w 984"/>
                <a:gd name="T69" fmla="*/ 536 h 1236"/>
                <a:gd name="T70" fmla="*/ 436 w 984"/>
                <a:gd name="T71" fmla="*/ 529 h 1236"/>
                <a:gd name="T72" fmla="*/ 445 w 984"/>
                <a:gd name="T73" fmla="*/ 523 h 1236"/>
                <a:gd name="T74" fmla="*/ 451 w 984"/>
                <a:gd name="T75" fmla="*/ 519 h 1236"/>
                <a:gd name="T76" fmla="*/ 453 w 984"/>
                <a:gd name="T77" fmla="*/ 518 h 1236"/>
                <a:gd name="T78" fmla="*/ 595 w 984"/>
                <a:gd name="T79" fmla="*/ 391 h 1236"/>
                <a:gd name="T80" fmla="*/ 618 w 984"/>
                <a:gd name="T81" fmla="*/ 366 h 1236"/>
                <a:gd name="T82" fmla="*/ 635 w 984"/>
                <a:gd name="T83" fmla="*/ 342 h 1236"/>
                <a:gd name="T84" fmla="*/ 647 w 984"/>
                <a:gd name="T85" fmla="*/ 317 h 1236"/>
                <a:gd name="T86" fmla="*/ 655 w 984"/>
                <a:gd name="T87" fmla="*/ 293 h 1236"/>
                <a:gd name="T88" fmla="*/ 659 w 984"/>
                <a:gd name="T89" fmla="*/ 269 h 1236"/>
                <a:gd name="T90" fmla="*/ 659 w 984"/>
                <a:gd name="T91" fmla="*/ 246 h 1236"/>
                <a:gd name="T92" fmla="*/ 656 w 984"/>
                <a:gd name="T93" fmla="*/ 224 h 1236"/>
                <a:gd name="T94" fmla="*/ 651 w 984"/>
                <a:gd name="T95" fmla="*/ 203 h 1236"/>
                <a:gd name="T96" fmla="*/ 644 w 984"/>
                <a:gd name="T97" fmla="*/ 185 h 1236"/>
                <a:gd name="T98" fmla="*/ 637 w 984"/>
                <a:gd name="T99" fmla="*/ 169 h 1236"/>
                <a:gd name="T100" fmla="*/ 630 w 984"/>
                <a:gd name="T101" fmla="*/ 154 h 1236"/>
                <a:gd name="T102" fmla="*/ 624 w 984"/>
                <a:gd name="T103" fmla="*/ 142 h 1236"/>
                <a:gd name="T104" fmla="*/ 618 w 984"/>
                <a:gd name="T105" fmla="*/ 134 h 1236"/>
                <a:gd name="T106" fmla="*/ 614 w 984"/>
                <a:gd name="T107" fmla="*/ 128 h 1236"/>
                <a:gd name="T108" fmla="*/ 613 w 984"/>
                <a:gd name="T109" fmla="*/ 127 h 1236"/>
                <a:gd name="T110" fmla="*/ 754 w 984"/>
                <a:gd name="T111" fmla="*/ 0 h 1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84" h="1236">
                  <a:moveTo>
                    <a:pt x="754" y="0"/>
                  </a:moveTo>
                  <a:lnTo>
                    <a:pt x="814" y="66"/>
                  </a:lnTo>
                  <a:lnTo>
                    <a:pt x="853" y="113"/>
                  </a:lnTo>
                  <a:lnTo>
                    <a:pt x="887" y="162"/>
                  </a:lnTo>
                  <a:lnTo>
                    <a:pt x="915" y="214"/>
                  </a:lnTo>
                  <a:lnTo>
                    <a:pt x="939" y="267"/>
                  </a:lnTo>
                  <a:lnTo>
                    <a:pt x="957" y="321"/>
                  </a:lnTo>
                  <a:lnTo>
                    <a:pt x="971" y="377"/>
                  </a:lnTo>
                  <a:lnTo>
                    <a:pt x="980" y="433"/>
                  </a:lnTo>
                  <a:lnTo>
                    <a:pt x="984" y="490"/>
                  </a:lnTo>
                  <a:lnTo>
                    <a:pt x="983" y="547"/>
                  </a:lnTo>
                  <a:lnTo>
                    <a:pt x="978" y="603"/>
                  </a:lnTo>
                  <a:lnTo>
                    <a:pt x="968" y="659"/>
                  </a:lnTo>
                  <a:lnTo>
                    <a:pt x="953" y="714"/>
                  </a:lnTo>
                  <a:lnTo>
                    <a:pt x="933" y="768"/>
                  </a:lnTo>
                  <a:lnTo>
                    <a:pt x="908" y="819"/>
                  </a:lnTo>
                  <a:lnTo>
                    <a:pt x="880" y="870"/>
                  </a:lnTo>
                  <a:lnTo>
                    <a:pt x="845" y="918"/>
                  </a:lnTo>
                  <a:lnTo>
                    <a:pt x="806" y="963"/>
                  </a:lnTo>
                  <a:lnTo>
                    <a:pt x="764" y="1006"/>
                  </a:lnTo>
                  <a:lnTo>
                    <a:pt x="507" y="1236"/>
                  </a:lnTo>
                  <a:lnTo>
                    <a:pt x="0" y="671"/>
                  </a:lnTo>
                  <a:lnTo>
                    <a:pt x="180" y="509"/>
                  </a:lnTo>
                  <a:lnTo>
                    <a:pt x="180" y="507"/>
                  </a:lnTo>
                  <a:lnTo>
                    <a:pt x="205" y="530"/>
                  </a:lnTo>
                  <a:lnTo>
                    <a:pt x="229" y="548"/>
                  </a:lnTo>
                  <a:lnTo>
                    <a:pt x="254" y="559"/>
                  </a:lnTo>
                  <a:lnTo>
                    <a:pt x="279" y="566"/>
                  </a:lnTo>
                  <a:lnTo>
                    <a:pt x="303" y="569"/>
                  </a:lnTo>
                  <a:lnTo>
                    <a:pt x="328" y="568"/>
                  </a:lnTo>
                  <a:lnTo>
                    <a:pt x="350" y="565"/>
                  </a:lnTo>
                  <a:lnTo>
                    <a:pt x="372" y="559"/>
                  </a:lnTo>
                  <a:lnTo>
                    <a:pt x="391" y="552"/>
                  </a:lnTo>
                  <a:lnTo>
                    <a:pt x="409" y="545"/>
                  </a:lnTo>
                  <a:lnTo>
                    <a:pt x="423" y="536"/>
                  </a:lnTo>
                  <a:lnTo>
                    <a:pt x="436" y="529"/>
                  </a:lnTo>
                  <a:lnTo>
                    <a:pt x="445" y="523"/>
                  </a:lnTo>
                  <a:lnTo>
                    <a:pt x="451" y="519"/>
                  </a:lnTo>
                  <a:lnTo>
                    <a:pt x="453" y="518"/>
                  </a:lnTo>
                  <a:lnTo>
                    <a:pt x="595" y="391"/>
                  </a:lnTo>
                  <a:lnTo>
                    <a:pt x="618" y="366"/>
                  </a:lnTo>
                  <a:lnTo>
                    <a:pt x="635" y="342"/>
                  </a:lnTo>
                  <a:lnTo>
                    <a:pt x="647" y="317"/>
                  </a:lnTo>
                  <a:lnTo>
                    <a:pt x="655" y="293"/>
                  </a:lnTo>
                  <a:lnTo>
                    <a:pt x="659" y="269"/>
                  </a:lnTo>
                  <a:lnTo>
                    <a:pt x="659" y="246"/>
                  </a:lnTo>
                  <a:lnTo>
                    <a:pt x="656" y="224"/>
                  </a:lnTo>
                  <a:lnTo>
                    <a:pt x="651" y="203"/>
                  </a:lnTo>
                  <a:lnTo>
                    <a:pt x="644" y="185"/>
                  </a:lnTo>
                  <a:lnTo>
                    <a:pt x="637" y="169"/>
                  </a:lnTo>
                  <a:lnTo>
                    <a:pt x="630" y="154"/>
                  </a:lnTo>
                  <a:lnTo>
                    <a:pt x="624" y="142"/>
                  </a:lnTo>
                  <a:lnTo>
                    <a:pt x="618" y="134"/>
                  </a:lnTo>
                  <a:lnTo>
                    <a:pt x="614" y="128"/>
                  </a:lnTo>
                  <a:lnTo>
                    <a:pt x="613" y="127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2" name="Freeform 20">
              <a:extLst>
                <a:ext uri="{FF2B5EF4-FFF2-40B4-BE49-F238E27FC236}">
                  <a16:creationId xmlns:a16="http://schemas.microsoft.com/office/drawing/2014/main" id="{D9567875-5533-4840-B381-24E4B2AA63B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200" y="1601788"/>
              <a:ext cx="61913" cy="114300"/>
            </a:xfrm>
            <a:custGeom>
              <a:avLst/>
              <a:gdLst>
                <a:gd name="T0" fmla="*/ 351 w 546"/>
                <a:gd name="T1" fmla="*/ 3 h 1016"/>
                <a:gd name="T2" fmla="*/ 442 w 546"/>
                <a:gd name="T3" fmla="*/ 23 h 1016"/>
                <a:gd name="T4" fmla="*/ 538 w 546"/>
                <a:gd name="T5" fmla="*/ 60 h 1016"/>
                <a:gd name="T6" fmla="*/ 546 w 546"/>
                <a:gd name="T7" fmla="*/ 72 h 1016"/>
                <a:gd name="T8" fmla="*/ 540 w 546"/>
                <a:gd name="T9" fmla="*/ 91 h 1016"/>
                <a:gd name="T10" fmla="*/ 521 w 546"/>
                <a:gd name="T11" fmla="*/ 113 h 1016"/>
                <a:gd name="T12" fmla="*/ 499 w 546"/>
                <a:gd name="T13" fmla="*/ 125 h 1016"/>
                <a:gd name="T14" fmla="*/ 480 w 546"/>
                <a:gd name="T15" fmla="*/ 125 h 1016"/>
                <a:gd name="T16" fmla="*/ 386 w 546"/>
                <a:gd name="T17" fmla="*/ 89 h 1016"/>
                <a:gd name="T18" fmla="*/ 305 w 546"/>
                <a:gd name="T19" fmla="*/ 72 h 1016"/>
                <a:gd name="T20" fmla="*/ 235 w 546"/>
                <a:gd name="T21" fmla="*/ 68 h 1016"/>
                <a:gd name="T22" fmla="*/ 178 w 546"/>
                <a:gd name="T23" fmla="*/ 75 h 1016"/>
                <a:gd name="T24" fmla="*/ 136 w 546"/>
                <a:gd name="T25" fmla="*/ 90 h 1016"/>
                <a:gd name="T26" fmla="*/ 107 w 546"/>
                <a:gd name="T27" fmla="*/ 111 h 1016"/>
                <a:gd name="T28" fmla="*/ 88 w 546"/>
                <a:gd name="T29" fmla="*/ 145 h 1016"/>
                <a:gd name="T30" fmla="*/ 82 w 546"/>
                <a:gd name="T31" fmla="*/ 191 h 1016"/>
                <a:gd name="T32" fmla="*/ 93 w 546"/>
                <a:gd name="T33" fmla="*/ 247 h 1016"/>
                <a:gd name="T34" fmla="*/ 124 w 546"/>
                <a:gd name="T35" fmla="*/ 310 h 1016"/>
                <a:gd name="T36" fmla="*/ 180 w 546"/>
                <a:gd name="T37" fmla="*/ 377 h 1016"/>
                <a:gd name="T38" fmla="*/ 262 w 546"/>
                <a:gd name="T39" fmla="*/ 449 h 1016"/>
                <a:gd name="T40" fmla="*/ 330 w 546"/>
                <a:gd name="T41" fmla="*/ 523 h 1016"/>
                <a:gd name="T42" fmla="*/ 372 w 546"/>
                <a:gd name="T43" fmla="*/ 594 h 1016"/>
                <a:gd name="T44" fmla="*/ 389 w 546"/>
                <a:gd name="T45" fmla="*/ 665 h 1016"/>
                <a:gd name="T46" fmla="*/ 381 w 546"/>
                <a:gd name="T47" fmla="*/ 733 h 1016"/>
                <a:gd name="T48" fmla="*/ 347 w 546"/>
                <a:gd name="T49" fmla="*/ 799 h 1016"/>
                <a:gd name="T50" fmla="*/ 302 w 546"/>
                <a:gd name="T51" fmla="*/ 856 h 1016"/>
                <a:gd name="T52" fmla="*/ 253 w 546"/>
                <a:gd name="T53" fmla="*/ 904 h 1016"/>
                <a:gd name="T54" fmla="*/ 202 w 546"/>
                <a:gd name="T55" fmla="*/ 944 h 1016"/>
                <a:gd name="T56" fmla="*/ 154 w 546"/>
                <a:gd name="T57" fmla="*/ 974 h 1016"/>
                <a:gd name="T58" fmla="*/ 114 w 546"/>
                <a:gd name="T59" fmla="*/ 996 h 1016"/>
                <a:gd name="T60" fmla="*/ 85 w 546"/>
                <a:gd name="T61" fmla="*/ 1011 h 1016"/>
                <a:gd name="T62" fmla="*/ 71 w 546"/>
                <a:gd name="T63" fmla="*/ 1016 h 1016"/>
                <a:gd name="T64" fmla="*/ 5 w 546"/>
                <a:gd name="T65" fmla="*/ 932 h 1016"/>
                <a:gd name="T66" fmla="*/ 28 w 546"/>
                <a:gd name="T67" fmla="*/ 923 h 1016"/>
                <a:gd name="T68" fmla="*/ 57 w 546"/>
                <a:gd name="T69" fmla="*/ 916 h 1016"/>
                <a:gd name="T70" fmla="*/ 85 w 546"/>
                <a:gd name="T71" fmla="*/ 911 h 1016"/>
                <a:gd name="T72" fmla="*/ 134 w 546"/>
                <a:gd name="T73" fmla="*/ 895 h 1016"/>
                <a:gd name="T74" fmla="*/ 199 w 546"/>
                <a:gd name="T75" fmla="*/ 862 h 1016"/>
                <a:gd name="T76" fmla="*/ 242 w 546"/>
                <a:gd name="T77" fmla="*/ 829 h 1016"/>
                <a:gd name="T78" fmla="*/ 269 w 546"/>
                <a:gd name="T79" fmla="*/ 802 h 1016"/>
                <a:gd name="T80" fmla="*/ 281 w 546"/>
                <a:gd name="T81" fmla="*/ 786 h 1016"/>
                <a:gd name="T82" fmla="*/ 289 w 546"/>
                <a:gd name="T83" fmla="*/ 773 h 1016"/>
                <a:gd name="T84" fmla="*/ 301 w 546"/>
                <a:gd name="T85" fmla="*/ 748 h 1016"/>
                <a:gd name="T86" fmla="*/ 309 w 546"/>
                <a:gd name="T87" fmla="*/ 717 h 1016"/>
                <a:gd name="T88" fmla="*/ 308 w 546"/>
                <a:gd name="T89" fmla="*/ 681 h 1016"/>
                <a:gd name="T90" fmla="*/ 295 w 546"/>
                <a:gd name="T91" fmla="*/ 639 h 1016"/>
                <a:gd name="T92" fmla="*/ 268 w 546"/>
                <a:gd name="T93" fmla="*/ 590 h 1016"/>
                <a:gd name="T94" fmla="*/ 222 w 546"/>
                <a:gd name="T95" fmla="*/ 535 h 1016"/>
                <a:gd name="T96" fmla="*/ 155 w 546"/>
                <a:gd name="T97" fmla="*/ 473 h 1016"/>
                <a:gd name="T98" fmla="*/ 87 w 546"/>
                <a:gd name="T99" fmla="*/ 407 h 1016"/>
                <a:gd name="T100" fmla="*/ 39 w 546"/>
                <a:gd name="T101" fmla="*/ 340 h 1016"/>
                <a:gd name="T102" fmla="*/ 12 w 546"/>
                <a:gd name="T103" fmla="*/ 272 h 1016"/>
                <a:gd name="T104" fmla="*/ 8 w 546"/>
                <a:gd name="T105" fmla="*/ 206 h 1016"/>
                <a:gd name="T106" fmla="*/ 27 w 546"/>
                <a:gd name="T107" fmla="*/ 144 h 1016"/>
                <a:gd name="T108" fmla="*/ 67 w 546"/>
                <a:gd name="T109" fmla="*/ 86 h 1016"/>
                <a:gd name="T110" fmla="*/ 123 w 546"/>
                <a:gd name="T111" fmla="*/ 41 h 1016"/>
                <a:gd name="T112" fmla="*/ 190 w 546"/>
                <a:gd name="T113" fmla="*/ 13 h 1016"/>
                <a:gd name="T114" fmla="*/ 267 w 546"/>
                <a:gd name="T115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6" h="1016">
                  <a:moveTo>
                    <a:pt x="309" y="0"/>
                  </a:moveTo>
                  <a:lnTo>
                    <a:pt x="351" y="3"/>
                  </a:lnTo>
                  <a:lnTo>
                    <a:pt x="396" y="11"/>
                  </a:lnTo>
                  <a:lnTo>
                    <a:pt x="442" y="23"/>
                  </a:lnTo>
                  <a:lnTo>
                    <a:pt x="490" y="39"/>
                  </a:lnTo>
                  <a:lnTo>
                    <a:pt x="538" y="60"/>
                  </a:lnTo>
                  <a:lnTo>
                    <a:pt x="544" y="64"/>
                  </a:lnTo>
                  <a:lnTo>
                    <a:pt x="546" y="72"/>
                  </a:lnTo>
                  <a:lnTo>
                    <a:pt x="545" y="81"/>
                  </a:lnTo>
                  <a:lnTo>
                    <a:pt x="540" y="91"/>
                  </a:lnTo>
                  <a:lnTo>
                    <a:pt x="532" y="102"/>
                  </a:lnTo>
                  <a:lnTo>
                    <a:pt x="521" y="113"/>
                  </a:lnTo>
                  <a:lnTo>
                    <a:pt x="510" y="120"/>
                  </a:lnTo>
                  <a:lnTo>
                    <a:pt x="499" y="125"/>
                  </a:lnTo>
                  <a:lnTo>
                    <a:pt x="489" y="127"/>
                  </a:lnTo>
                  <a:lnTo>
                    <a:pt x="480" y="125"/>
                  </a:lnTo>
                  <a:lnTo>
                    <a:pt x="432" y="105"/>
                  </a:lnTo>
                  <a:lnTo>
                    <a:pt x="386" y="89"/>
                  </a:lnTo>
                  <a:lnTo>
                    <a:pt x="344" y="79"/>
                  </a:lnTo>
                  <a:lnTo>
                    <a:pt x="305" y="72"/>
                  </a:lnTo>
                  <a:lnTo>
                    <a:pt x="268" y="68"/>
                  </a:lnTo>
                  <a:lnTo>
                    <a:pt x="235" y="68"/>
                  </a:lnTo>
                  <a:lnTo>
                    <a:pt x="205" y="70"/>
                  </a:lnTo>
                  <a:lnTo>
                    <a:pt x="178" y="75"/>
                  </a:lnTo>
                  <a:lnTo>
                    <a:pt x="155" y="82"/>
                  </a:lnTo>
                  <a:lnTo>
                    <a:pt x="136" y="90"/>
                  </a:lnTo>
                  <a:lnTo>
                    <a:pt x="119" y="100"/>
                  </a:lnTo>
                  <a:lnTo>
                    <a:pt x="107" y="111"/>
                  </a:lnTo>
                  <a:lnTo>
                    <a:pt x="96" y="126"/>
                  </a:lnTo>
                  <a:lnTo>
                    <a:pt x="88" y="145"/>
                  </a:lnTo>
                  <a:lnTo>
                    <a:pt x="83" y="167"/>
                  </a:lnTo>
                  <a:lnTo>
                    <a:pt x="82" y="191"/>
                  </a:lnTo>
                  <a:lnTo>
                    <a:pt x="85" y="218"/>
                  </a:lnTo>
                  <a:lnTo>
                    <a:pt x="93" y="247"/>
                  </a:lnTo>
                  <a:lnTo>
                    <a:pt x="105" y="278"/>
                  </a:lnTo>
                  <a:lnTo>
                    <a:pt x="124" y="310"/>
                  </a:lnTo>
                  <a:lnTo>
                    <a:pt x="149" y="343"/>
                  </a:lnTo>
                  <a:lnTo>
                    <a:pt x="180" y="377"/>
                  </a:lnTo>
                  <a:lnTo>
                    <a:pt x="219" y="411"/>
                  </a:lnTo>
                  <a:lnTo>
                    <a:pt x="262" y="449"/>
                  </a:lnTo>
                  <a:lnTo>
                    <a:pt x="298" y="486"/>
                  </a:lnTo>
                  <a:lnTo>
                    <a:pt x="330" y="523"/>
                  </a:lnTo>
                  <a:lnTo>
                    <a:pt x="353" y="559"/>
                  </a:lnTo>
                  <a:lnTo>
                    <a:pt x="372" y="594"/>
                  </a:lnTo>
                  <a:lnTo>
                    <a:pt x="383" y="630"/>
                  </a:lnTo>
                  <a:lnTo>
                    <a:pt x="389" y="665"/>
                  </a:lnTo>
                  <a:lnTo>
                    <a:pt x="388" y="699"/>
                  </a:lnTo>
                  <a:lnTo>
                    <a:pt x="381" y="733"/>
                  </a:lnTo>
                  <a:lnTo>
                    <a:pt x="368" y="766"/>
                  </a:lnTo>
                  <a:lnTo>
                    <a:pt x="347" y="799"/>
                  </a:lnTo>
                  <a:lnTo>
                    <a:pt x="326" y="828"/>
                  </a:lnTo>
                  <a:lnTo>
                    <a:pt x="302" y="856"/>
                  </a:lnTo>
                  <a:lnTo>
                    <a:pt x="278" y="880"/>
                  </a:lnTo>
                  <a:lnTo>
                    <a:pt x="253" y="904"/>
                  </a:lnTo>
                  <a:lnTo>
                    <a:pt x="227" y="924"/>
                  </a:lnTo>
                  <a:lnTo>
                    <a:pt x="202" y="944"/>
                  </a:lnTo>
                  <a:lnTo>
                    <a:pt x="177" y="960"/>
                  </a:lnTo>
                  <a:lnTo>
                    <a:pt x="154" y="974"/>
                  </a:lnTo>
                  <a:lnTo>
                    <a:pt x="132" y="986"/>
                  </a:lnTo>
                  <a:lnTo>
                    <a:pt x="114" y="996"/>
                  </a:lnTo>
                  <a:lnTo>
                    <a:pt x="98" y="1005"/>
                  </a:lnTo>
                  <a:lnTo>
                    <a:pt x="85" y="1011"/>
                  </a:lnTo>
                  <a:lnTo>
                    <a:pt x="76" y="1015"/>
                  </a:lnTo>
                  <a:lnTo>
                    <a:pt x="71" y="1016"/>
                  </a:lnTo>
                  <a:lnTo>
                    <a:pt x="0" y="939"/>
                  </a:lnTo>
                  <a:lnTo>
                    <a:pt x="5" y="932"/>
                  </a:lnTo>
                  <a:lnTo>
                    <a:pt x="14" y="927"/>
                  </a:lnTo>
                  <a:lnTo>
                    <a:pt x="28" y="923"/>
                  </a:lnTo>
                  <a:lnTo>
                    <a:pt x="42" y="919"/>
                  </a:lnTo>
                  <a:lnTo>
                    <a:pt x="57" y="916"/>
                  </a:lnTo>
                  <a:lnTo>
                    <a:pt x="72" y="913"/>
                  </a:lnTo>
                  <a:lnTo>
                    <a:pt x="85" y="911"/>
                  </a:lnTo>
                  <a:lnTo>
                    <a:pt x="94" y="910"/>
                  </a:lnTo>
                  <a:lnTo>
                    <a:pt x="134" y="895"/>
                  </a:lnTo>
                  <a:lnTo>
                    <a:pt x="169" y="879"/>
                  </a:lnTo>
                  <a:lnTo>
                    <a:pt x="199" y="862"/>
                  </a:lnTo>
                  <a:lnTo>
                    <a:pt x="223" y="846"/>
                  </a:lnTo>
                  <a:lnTo>
                    <a:pt x="242" y="829"/>
                  </a:lnTo>
                  <a:lnTo>
                    <a:pt x="258" y="815"/>
                  </a:lnTo>
                  <a:lnTo>
                    <a:pt x="269" y="802"/>
                  </a:lnTo>
                  <a:lnTo>
                    <a:pt x="277" y="792"/>
                  </a:lnTo>
                  <a:lnTo>
                    <a:pt x="281" y="786"/>
                  </a:lnTo>
                  <a:lnTo>
                    <a:pt x="282" y="784"/>
                  </a:lnTo>
                  <a:lnTo>
                    <a:pt x="289" y="773"/>
                  </a:lnTo>
                  <a:lnTo>
                    <a:pt x="295" y="761"/>
                  </a:lnTo>
                  <a:lnTo>
                    <a:pt x="301" y="748"/>
                  </a:lnTo>
                  <a:lnTo>
                    <a:pt x="306" y="734"/>
                  </a:lnTo>
                  <a:lnTo>
                    <a:pt x="309" y="717"/>
                  </a:lnTo>
                  <a:lnTo>
                    <a:pt x="310" y="700"/>
                  </a:lnTo>
                  <a:lnTo>
                    <a:pt x="308" y="681"/>
                  </a:lnTo>
                  <a:lnTo>
                    <a:pt x="302" y="660"/>
                  </a:lnTo>
                  <a:lnTo>
                    <a:pt x="295" y="639"/>
                  </a:lnTo>
                  <a:lnTo>
                    <a:pt x="283" y="616"/>
                  </a:lnTo>
                  <a:lnTo>
                    <a:pt x="268" y="590"/>
                  </a:lnTo>
                  <a:lnTo>
                    <a:pt x="248" y="564"/>
                  </a:lnTo>
                  <a:lnTo>
                    <a:pt x="222" y="535"/>
                  </a:lnTo>
                  <a:lnTo>
                    <a:pt x="192" y="505"/>
                  </a:lnTo>
                  <a:lnTo>
                    <a:pt x="155" y="473"/>
                  </a:lnTo>
                  <a:lnTo>
                    <a:pt x="118" y="441"/>
                  </a:lnTo>
                  <a:lnTo>
                    <a:pt x="87" y="407"/>
                  </a:lnTo>
                  <a:lnTo>
                    <a:pt x="60" y="373"/>
                  </a:lnTo>
                  <a:lnTo>
                    <a:pt x="39" y="340"/>
                  </a:lnTo>
                  <a:lnTo>
                    <a:pt x="24" y="306"/>
                  </a:lnTo>
                  <a:lnTo>
                    <a:pt x="12" y="272"/>
                  </a:lnTo>
                  <a:lnTo>
                    <a:pt x="7" y="239"/>
                  </a:lnTo>
                  <a:lnTo>
                    <a:pt x="8" y="206"/>
                  </a:lnTo>
                  <a:lnTo>
                    <a:pt x="14" y="175"/>
                  </a:lnTo>
                  <a:lnTo>
                    <a:pt x="27" y="144"/>
                  </a:lnTo>
                  <a:lnTo>
                    <a:pt x="44" y="115"/>
                  </a:lnTo>
                  <a:lnTo>
                    <a:pt x="67" y="86"/>
                  </a:lnTo>
                  <a:lnTo>
                    <a:pt x="94" y="62"/>
                  </a:lnTo>
                  <a:lnTo>
                    <a:pt x="123" y="41"/>
                  </a:lnTo>
                  <a:lnTo>
                    <a:pt x="156" y="25"/>
                  </a:lnTo>
                  <a:lnTo>
                    <a:pt x="190" y="13"/>
                  </a:lnTo>
                  <a:lnTo>
                    <a:pt x="227" y="4"/>
                  </a:lnTo>
                  <a:lnTo>
                    <a:pt x="267" y="0"/>
                  </a:lnTo>
                  <a:lnTo>
                    <a:pt x="3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3" name="Freeform 21">
              <a:extLst>
                <a:ext uri="{FF2B5EF4-FFF2-40B4-BE49-F238E27FC236}">
                  <a16:creationId xmlns:a16="http://schemas.microsoft.com/office/drawing/2014/main" id="{D4EEEC7D-0C8D-461F-97BC-B43B5246F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638" y="1727200"/>
              <a:ext cx="41275" cy="39688"/>
            </a:xfrm>
            <a:custGeom>
              <a:avLst/>
              <a:gdLst>
                <a:gd name="T0" fmla="*/ 263 w 366"/>
                <a:gd name="T1" fmla="*/ 0 h 351"/>
                <a:gd name="T2" fmla="*/ 283 w 366"/>
                <a:gd name="T3" fmla="*/ 3 h 351"/>
                <a:gd name="T4" fmla="*/ 303 w 366"/>
                <a:gd name="T5" fmla="*/ 11 h 351"/>
                <a:gd name="T6" fmla="*/ 322 w 366"/>
                <a:gd name="T7" fmla="*/ 22 h 351"/>
                <a:gd name="T8" fmla="*/ 338 w 366"/>
                <a:gd name="T9" fmla="*/ 37 h 351"/>
                <a:gd name="T10" fmla="*/ 350 w 366"/>
                <a:gd name="T11" fmla="*/ 54 h 351"/>
                <a:gd name="T12" fmla="*/ 360 w 366"/>
                <a:gd name="T13" fmla="*/ 75 h 351"/>
                <a:gd name="T14" fmla="*/ 365 w 366"/>
                <a:gd name="T15" fmla="*/ 95 h 351"/>
                <a:gd name="T16" fmla="*/ 366 w 366"/>
                <a:gd name="T17" fmla="*/ 115 h 351"/>
                <a:gd name="T18" fmla="*/ 363 w 366"/>
                <a:gd name="T19" fmla="*/ 136 h 351"/>
                <a:gd name="T20" fmla="*/ 356 w 366"/>
                <a:gd name="T21" fmla="*/ 156 h 351"/>
                <a:gd name="T22" fmla="*/ 344 w 366"/>
                <a:gd name="T23" fmla="*/ 175 h 351"/>
                <a:gd name="T24" fmla="*/ 330 w 366"/>
                <a:gd name="T25" fmla="*/ 191 h 351"/>
                <a:gd name="T26" fmla="*/ 182 w 366"/>
                <a:gd name="T27" fmla="*/ 323 h 351"/>
                <a:gd name="T28" fmla="*/ 164 w 366"/>
                <a:gd name="T29" fmla="*/ 336 h 351"/>
                <a:gd name="T30" fmla="*/ 145 w 366"/>
                <a:gd name="T31" fmla="*/ 346 h 351"/>
                <a:gd name="T32" fmla="*/ 124 w 366"/>
                <a:gd name="T33" fmla="*/ 351 h 351"/>
                <a:gd name="T34" fmla="*/ 103 w 366"/>
                <a:gd name="T35" fmla="*/ 351 h 351"/>
                <a:gd name="T36" fmla="*/ 83 w 366"/>
                <a:gd name="T37" fmla="*/ 348 h 351"/>
                <a:gd name="T38" fmla="*/ 63 w 366"/>
                <a:gd name="T39" fmla="*/ 340 h 351"/>
                <a:gd name="T40" fmla="*/ 44 w 366"/>
                <a:gd name="T41" fmla="*/ 330 h 351"/>
                <a:gd name="T42" fmla="*/ 28 w 366"/>
                <a:gd name="T43" fmla="*/ 315 h 351"/>
                <a:gd name="T44" fmla="*/ 15 w 366"/>
                <a:gd name="T45" fmla="*/ 297 h 351"/>
                <a:gd name="T46" fmla="*/ 6 w 366"/>
                <a:gd name="T47" fmla="*/ 277 h 351"/>
                <a:gd name="T48" fmla="*/ 1 w 366"/>
                <a:gd name="T49" fmla="*/ 257 h 351"/>
                <a:gd name="T50" fmla="*/ 0 w 366"/>
                <a:gd name="T51" fmla="*/ 236 h 351"/>
                <a:gd name="T52" fmla="*/ 3 w 366"/>
                <a:gd name="T53" fmla="*/ 215 h 351"/>
                <a:gd name="T54" fmla="*/ 10 w 366"/>
                <a:gd name="T55" fmla="*/ 196 h 351"/>
                <a:gd name="T56" fmla="*/ 22 w 366"/>
                <a:gd name="T57" fmla="*/ 178 h 351"/>
                <a:gd name="T58" fmla="*/ 37 w 366"/>
                <a:gd name="T59" fmla="*/ 161 h 351"/>
                <a:gd name="T60" fmla="*/ 183 w 366"/>
                <a:gd name="T61" fmla="*/ 29 h 351"/>
                <a:gd name="T62" fmla="*/ 202 w 366"/>
                <a:gd name="T63" fmla="*/ 16 h 351"/>
                <a:gd name="T64" fmla="*/ 221 w 366"/>
                <a:gd name="T65" fmla="*/ 7 h 351"/>
                <a:gd name="T66" fmla="*/ 241 w 366"/>
                <a:gd name="T67" fmla="*/ 1 h 351"/>
                <a:gd name="T68" fmla="*/ 263 w 366"/>
                <a:gd name="T6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351">
                  <a:moveTo>
                    <a:pt x="263" y="0"/>
                  </a:moveTo>
                  <a:lnTo>
                    <a:pt x="283" y="3"/>
                  </a:lnTo>
                  <a:lnTo>
                    <a:pt x="303" y="11"/>
                  </a:lnTo>
                  <a:lnTo>
                    <a:pt x="322" y="22"/>
                  </a:lnTo>
                  <a:lnTo>
                    <a:pt x="338" y="37"/>
                  </a:lnTo>
                  <a:lnTo>
                    <a:pt x="350" y="54"/>
                  </a:lnTo>
                  <a:lnTo>
                    <a:pt x="360" y="75"/>
                  </a:lnTo>
                  <a:lnTo>
                    <a:pt x="365" y="95"/>
                  </a:lnTo>
                  <a:lnTo>
                    <a:pt x="366" y="115"/>
                  </a:lnTo>
                  <a:lnTo>
                    <a:pt x="363" y="136"/>
                  </a:lnTo>
                  <a:lnTo>
                    <a:pt x="356" y="156"/>
                  </a:lnTo>
                  <a:lnTo>
                    <a:pt x="344" y="175"/>
                  </a:lnTo>
                  <a:lnTo>
                    <a:pt x="330" y="191"/>
                  </a:lnTo>
                  <a:lnTo>
                    <a:pt x="182" y="323"/>
                  </a:lnTo>
                  <a:lnTo>
                    <a:pt x="164" y="336"/>
                  </a:lnTo>
                  <a:lnTo>
                    <a:pt x="145" y="346"/>
                  </a:lnTo>
                  <a:lnTo>
                    <a:pt x="124" y="351"/>
                  </a:lnTo>
                  <a:lnTo>
                    <a:pt x="103" y="351"/>
                  </a:lnTo>
                  <a:lnTo>
                    <a:pt x="83" y="348"/>
                  </a:lnTo>
                  <a:lnTo>
                    <a:pt x="63" y="340"/>
                  </a:lnTo>
                  <a:lnTo>
                    <a:pt x="44" y="330"/>
                  </a:lnTo>
                  <a:lnTo>
                    <a:pt x="28" y="315"/>
                  </a:lnTo>
                  <a:lnTo>
                    <a:pt x="15" y="297"/>
                  </a:lnTo>
                  <a:lnTo>
                    <a:pt x="6" y="277"/>
                  </a:lnTo>
                  <a:lnTo>
                    <a:pt x="1" y="257"/>
                  </a:lnTo>
                  <a:lnTo>
                    <a:pt x="0" y="236"/>
                  </a:lnTo>
                  <a:lnTo>
                    <a:pt x="3" y="215"/>
                  </a:lnTo>
                  <a:lnTo>
                    <a:pt x="10" y="196"/>
                  </a:lnTo>
                  <a:lnTo>
                    <a:pt x="22" y="178"/>
                  </a:lnTo>
                  <a:lnTo>
                    <a:pt x="37" y="161"/>
                  </a:lnTo>
                  <a:lnTo>
                    <a:pt x="183" y="29"/>
                  </a:lnTo>
                  <a:lnTo>
                    <a:pt x="202" y="16"/>
                  </a:lnTo>
                  <a:lnTo>
                    <a:pt x="221" y="7"/>
                  </a:lnTo>
                  <a:lnTo>
                    <a:pt x="241" y="1"/>
                  </a:lnTo>
                  <a:lnTo>
                    <a:pt x="2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4" name="Group 39">
            <a:extLst>
              <a:ext uri="{FF2B5EF4-FFF2-40B4-BE49-F238E27FC236}">
                <a16:creationId xmlns:a16="http://schemas.microsoft.com/office/drawing/2014/main" id="{2649C17D-41BA-4E98-A5D2-0EAC0F1C628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708097" y="5309432"/>
            <a:ext cx="249602" cy="201838"/>
            <a:chOff x="5919" y="4283"/>
            <a:chExt cx="324" cy="262"/>
          </a:xfrm>
          <a:solidFill>
            <a:srgbClr val="0E5C82"/>
          </a:solidFill>
        </p:grpSpPr>
        <p:sp>
          <p:nvSpPr>
            <p:cNvPr id="95" name="Freeform 41">
              <a:extLst>
                <a:ext uri="{FF2B5EF4-FFF2-40B4-BE49-F238E27FC236}">
                  <a16:creationId xmlns:a16="http://schemas.microsoft.com/office/drawing/2014/main" id="{D37A9380-A025-44B6-B258-B619A3F43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5" y="4421"/>
              <a:ext cx="32" cy="38"/>
            </a:xfrm>
            <a:custGeom>
              <a:avLst/>
              <a:gdLst>
                <a:gd name="T0" fmla="*/ 175 w 349"/>
                <a:gd name="T1" fmla="*/ 0 h 421"/>
                <a:gd name="T2" fmla="*/ 206 w 349"/>
                <a:gd name="T3" fmla="*/ 2 h 421"/>
                <a:gd name="T4" fmla="*/ 235 w 349"/>
                <a:gd name="T5" fmla="*/ 9 h 421"/>
                <a:gd name="T6" fmla="*/ 263 w 349"/>
                <a:gd name="T7" fmla="*/ 22 h 421"/>
                <a:gd name="T8" fmla="*/ 287 w 349"/>
                <a:gd name="T9" fmla="*/ 40 h 421"/>
                <a:gd name="T10" fmla="*/ 308 w 349"/>
                <a:gd name="T11" fmla="*/ 60 h 421"/>
                <a:gd name="T12" fmla="*/ 326 w 349"/>
                <a:gd name="T13" fmla="*/ 84 h 421"/>
                <a:gd name="T14" fmla="*/ 338 w 349"/>
                <a:gd name="T15" fmla="*/ 111 h 421"/>
                <a:gd name="T16" fmla="*/ 346 w 349"/>
                <a:gd name="T17" fmla="*/ 140 h 421"/>
                <a:gd name="T18" fmla="*/ 349 w 349"/>
                <a:gd name="T19" fmla="*/ 171 h 421"/>
                <a:gd name="T20" fmla="*/ 349 w 349"/>
                <a:gd name="T21" fmla="*/ 249 h 421"/>
                <a:gd name="T22" fmla="*/ 346 w 349"/>
                <a:gd name="T23" fmla="*/ 280 h 421"/>
                <a:gd name="T24" fmla="*/ 338 w 349"/>
                <a:gd name="T25" fmla="*/ 309 h 421"/>
                <a:gd name="T26" fmla="*/ 326 w 349"/>
                <a:gd name="T27" fmla="*/ 336 h 421"/>
                <a:gd name="T28" fmla="*/ 308 w 349"/>
                <a:gd name="T29" fmla="*/ 360 h 421"/>
                <a:gd name="T30" fmla="*/ 287 w 349"/>
                <a:gd name="T31" fmla="*/ 381 h 421"/>
                <a:gd name="T32" fmla="*/ 263 w 349"/>
                <a:gd name="T33" fmla="*/ 398 h 421"/>
                <a:gd name="T34" fmla="*/ 235 w 349"/>
                <a:gd name="T35" fmla="*/ 410 h 421"/>
                <a:gd name="T36" fmla="*/ 206 w 349"/>
                <a:gd name="T37" fmla="*/ 419 h 421"/>
                <a:gd name="T38" fmla="*/ 175 w 349"/>
                <a:gd name="T39" fmla="*/ 421 h 421"/>
                <a:gd name="T40" fmla="*/ 143 w 349"/>
                <a:gd name="T41" fmla="*/ 419 h 421"/>
                <a:gd name="T42" fmla="*/ 113 w 349"/>
                <a:gd name="T43" fmla="*/ 410 h 421"/>
                <a:gd name="T44" fmla="*/ 87 w 349"/>
                <a:gd name="T45" fmla="*/ 398 h 421"/>
                <a:gd name="T46" fmla="*/ 62 w 349"/>
                <a:gd name="T47" fmla="*/ 381 h 421"/>
                <a:gd name="T48" fmla="*/ 41 w 349"/>
                <a:gd name="T49" fmla="*/ 360 h 421"/>
                <a:gd name="T50" fmla="*/ 24 w 349"/>
                <a:gd name="T51" fmla="*/ 336 h 421"/>
                <a:gd name="T52" fmla="*/ 11 w 349"/>
                <a:gd name="T53" fmla="*/ 309 h 421"/>
                <a:gd name="T54" fmla="*/ 3 w 349"/>
                <a:gd name="T55" fmla="*/ 280 h 421"/>
                <a:gd name="T56" fmla="*/ 0 w 349"/>
                <a:gd name="T57" fmla="*/ 249 h 421"/>
                <a:gd name="T58" fmla="*/ 0 w 349"/>
                <a:gd name="T59" fmla="*/ 171 h 421"/>
                <a:gd name="T60" fmla="*/ 3 w 349"/>
                <a:gd name="T61" fmla="*/ 140 h 421"/>
                <a:gd name="T62" fmla="*/ 11 w 349"/>
                <a:gd name="T63" fmla="*/ 111 h 421"/>
                <a:gd name="T64" fmla="*/ 24 w 349"/>
                <a:gd name="T65" fmla="*/ 84 h 421"/>
                <a:gd name="T66" fmla="*/ 41 w 349"/>
                <a:gd name="T67" fmla="*/ 60 h 421"/>
                <a:gd name="T68" fmla="*/ 62 w 349"/>
                <a:gd name="T69" fmla="*/ 40 h 421"/>
                <a:gd name="T70" fmla="*/ 87 w 349"/>
                <a:gd name="T71" fmla="*/ 22 h 421"/>
                <a:gd name="T72" fmla="*/ 113 w 349"/>
                <a:gd name="T73" fmla="*/ 9 h 421"/>
                <a:gd name="T74" fmla="*/ 143 w 349"/>
                <a:gd name="T75" fmla="*/ 2 h 421"/>
                <a:gd name="T76" fmla="*/ 175 w 349"/>
                <a:gd name="T77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49" h="421">
                  <a:moveTo>
                    <a:pt x="175" y="0"/>
                  </a:moveTo>
                  <a:lnTo>
                    <a:pt x="206" y="2"/>
                  </a:lnTo>
                  <a:lnTo>
                    <a:pt x="235" y="9"/>
                  </a:lnTo>
                  <a:lnTo>
                    <a:pt x="263" y="22"/>
                  </a:lnTo>
                  <a:lnTo>
                    <a:pt x="287" y="40"/>
                  </a:lnTo>
                  <a:lnTo>
                    <a:pt x="308" y="60"/>
                  </a:lnTo>
                  <a:lnTo>
                    <a:pt x="326" y="84"/>
                  </a:lnTo>
                  <a:lnTo>
                    <a:pt x="338" y="111"/>
                  </a:lnTo>
                  <a:lnTo>
                    <a:pt x="346" y="140"/>
                  </a:lnTo>
                  <a:lnTo>
                    <a:pt x="349" y="171"/>
                  </a:lnTo>
                  <a:lnTo>
                    <a:pt x="349" y="249"/>
                  </a:lnTo>
                  <a:lnTo>
                    <a:pt x="346" y="280"/>
                  </a:lnTo>
                  <a:lnTo>
                    <a:pt x="338" y="309"/>
                  </a:lnTo>
                  <a:lnTo>
                    <a:pt x="326" y="336"/>
                  </a:lnTo>
                  <a:lnTo>
                    <a:pt x="308" y="360"/>
                  </a:lnTo>
                  <a:lnTo>
                    <a:pt x="287" y="381"/>
                  </a:lnTo>
                  <a:lnTo>
                    <a:pt x="263" y="398"/>
                  </a:lnTo>
                  <a:lnTo>
                    <a:pt x="235" y="410"/>
                  </a:lnTo>
                  <a:lnTo>
                    <a:pt x="206" y="419"/>
                  </a:lnTo>
                  <a:lnTo>
                    <a:pt x="175" y="421"/>
                  </a:lnTo>
                  <a:lnTo>
                    <a:pt x="143" y="419"/>
                  </a:lnTo>
                  <a:lnTo>
                    <a:pt x="113" y="410"/>
                  </a:lnTo>
                  <a:lnTo>
                    <a:pt x="87" y="398"/>
                  </a:lnTo>
                  <a:lnTo>
                    <a:pt x="62" y="381"/>
                  </a:lnTo>
                  <a:lnTo>
                    <a:pt x="41" y="360"/>
                  </a:lnTo>
                  <a:lnTo>
                    <a:pt x="24" y="336"/>
                  </a:lnTo>
                  <a:lnTo>
                    <a:pt x="11" y="309"/>
                  </a:lnTo>
                  <a:lnTo>
                    <a:pt x="3" y="280"/>
                  </a:lnTo>
                  <a:lnTo>
                    <a:pt x="0" y="249"/>
                  </a:lnTo>
                  <a:lnTo>
                    <a:pt x="0" y="171"/>
                  </a:lnTo>
                  <a:lnTo>
                    <a:pt x="3" y="140"/>
                  </a:lnTo>
                  <a:lnTo>
                    <a:pt x="11" y="111"/>
                  </a:lnTo>
                  <a:lnTo>
                    <a:pt x="24" y="84"/>
                  </a:lnTo>
                  <a:lnTo>
                    <a:pt x="41" y="60"/>
                  </a:lnTo>
                  <a:lnTo>
                    <a:pt x="62" y="40"/>
                  </a:lnTo>
                  <a:lnTo>
                    <a:pt x="87" y="22"/>
                  </a:lnTo>
                  <a:lnTo>
                    <a:pt x="113" y="9"/>
                  </a:lnTo>
                  <a:lnTo>
                    <a:pt x="143" y="2"/>
                  </a:lnTo>
                  <a:lnTo>
                    <a:pt x="1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6" name="Freeform 42">
              <a:extLst>
                <a:ext uri="{FF2B5EF4-FFF2-40B4-BE49-F238E27FC236}">
                  <a16:creationId xmlns:a16="http://schemas.microsoft.com/office/drawing/2014/main" id="{ECDBE7A4-C9DB-439B-BE47-456839CB50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6" y="4448"/>
              <a:ext cx="310" cy="97"/>
            </a:xfrm>
            <a:custGeom>
              <a:avLst/>
              <a:gdLst>
                <a:gd name="T0" fmla="*/ 0 w 3415"/>
                <a:gd name="T1" fmla="*/ 0 h 1067"/>
                <a:gd name="T2" fmla="*/ 49 w 3415"/>
                <a:gd name="T3" fmla="*/ 20 h 1067"/>
                <a:gd name="T4" fmla="*/ 101 w 3415"/>
                <a:gd name="T5" fmla="*/ 35 h 1067"/>
                <a:gd name="T6" fmla="*/ 156 w 3415"/>
                <a:gd name="T7" fmla="*/ 45 h 1067"/>
                <a:gd name="T8" fmla="*/ 211 w 3415"/>
                <a:gd name="T9" fmla="*/ 48 h 1067"/>
                <a:gd name="T10" fmla="*/ 1413 w 3415"/>
                <a:gd name="T11" fmla="*/ 48 h 1067"/>
                <a:gd name="T12" fmla="*/ 1428 w 3415"/>
                <a:gd name="T13" fmla="*/ 88 h 1067"/>
                <a:gd name="T14" fmla="*/ 1449 w 3415"/>
                <a:gd name="T15" fmla="*/ 125 h 1067"/>
                <a:gd name="T16" fmla="*/ 1476 w 3415"/>
                <a:gd name="T17" fmla="*/ 160 h 1067"/>
                <a:gd name="T18" fmla="*/ 1507 w 3415"/>
                <a:gd name="T19" fmla="*/ 189 h 1067"/>
                <a:gd name="T20" fmla="*/ 1541 w 3415"/>
                <a:gd name="T21" fmla="*/ 215 h 1067"/>
                <a:gd name="T22" fmla="*/ 1578 w 3415"/>
                <a:gd name="T23" fmla="*/ 236 h 1067"/>
                <a:gd name="T24" fmla="*/ 1619 w 3415"/>
                <a:gd name="T25" fmla="*/ 251 h 1067"/>
                <a:gd name="T26" fmla="*/ 1662 w 3415"/>
                <a:gd name="T27" fmla="*/ 261 h 1067"/>
                <a:gd name="T28" fmla="*/ 1708 w 3415"/>
                <a:gd name="T29" fmla="*/ 264 h 1067"/>
                <a:gd name="T30" fmla="*/ 1753 w 3415"/>
                <a:gd name="T31" fmla="*/ 261 h 1067"/>
                <a:gd name="T32" fmla="*/ 1796 w 3415"/>
                <a:gd name="T33" fmla="*/ 251 h 1067"/>
                <a:gd name="T34" fmla="*/ 1837 w 3415"/>
                <a:gd name="T35" fmla="*/ 236 h 1067"/>
                <a:gd name="T36" fmla="*/ 1875 w 3415"/>
                <a:gd name="T37" fmla="*/ 215 h 1067"/>
                <a:gd name="T38" fmla="*/ 1909 w 3415"/>
                <a:gd name="T39" fmla="*/ 189 h 1067"/>
                <a:gd name="T40" fmla="*/ 1939 w 3415"/>
                <a:gd name="T41" fmla="*/ 160 h 1067"/>
                <a:gd name="T42" fmla="*/ 1965 w 3415"/>
                <a:gd name="T43" fmla="*/ 125 h 1067"/>
                <a:gd name="T44" fmla="*/ 1986 w 3415"/>
                <a:gd name="T45" fmla="*/ 88 h 1067"/>
                <a:gd name="T46" fmla="*/ 2002 w 3415"/>
                <a:gd name="T47" fmla="*/ 48 h 1067"/>
                <a:gd name="T48" fmla="*/ 3204 w 3415"/>
                <a:gd name="T49" fmla="*/ 48 h 1067"/>
                <a:gd name="T50" fmla="*/ 3260 w 3415"/>
                <a:gd name="T51" fmla="*/ 45 h 1067"/>
                <a:gd name="T52" fmla="*/ 3314 w 3415"/>
                <a:gd name="T53" fmla="*/ 35 h 1067"/>
                <a:gd name="T54" fmla="*/ 3366 w 3415"/>
                <a:gd name="T55" fmla="*/ 20 h 1067"/>
                <a:gd name="T56" fmla="*/ 3415 w 3415"/>
                <a:gd name="T57" fmla="*/ 0 h 1067"/>
                <a:gd name="T58" fmla="*/ 3415 w 3415"/>
                <a:gd name="T59" fmla="*/ 787 h 1067"/>
                <a:gd name="T60" fmla="*/ 3412 w 3415"/>
                <a:gd name="T61" fmla="*/ 828 h 1067"/>
                <a:gd name="T62" fmla="*/ 3403 w 3415"/>
                <a:gd name="T63" fmla="*/ 867 h 1067"/>
                <a:gd name="T64" fmla="*/ 3389 w 3415"/>
                <a:gd name="T65" fmla="*/ 905 h 1067"/>
                <a:gd name="T66" fmla="*/ 3370 w 3415"/>
                <a:gd name="T67" fmla="*/ 939 h 1067"/>
                <a:gd name="T68" fmla="*/ 3346 w 3415"/>
                <a:gd name="T69" fmla="*/ 971 h 1067"/>
                <a:gd name="T70" fmla="*/ 3317 w 3415"/>
                <a:gd name="T71" fmla="*/ 998 h 1067"/>
                <a:gd name="T72" fmla="*/ 3286 w 3415"/>
                <a:gd name="T73" fmla="*/ 1022 h 1067"/>
                <a:gd name="T74" fmla="*/ 3251 w 3415"/>
                <a:gd name="T75" fmla="*/ 1041 h 1067"/>
                <a:gd name="T76" fmla="*/ 3214 w 3415"/>
                <a:gd name="T77" fmla="*/ 1055 h 1067"/>
                <a:gd name="T78" fmla="*/ 3174 w 3415"/>
                <a:gd name="T79" fmla="*/ 1064 h 1067"/>
                <a:gd name="T80" fmla="*/ 3132 w 3415"/>
                <a:gd name="T81" fmla="*/ 1067 h 1067"/>
                <a:gd name="T82" fmla="*/ 283 w 3415"/>
                <a:gd name="T83" fmla="*/ 1067 h 1067"/>
                <a:gd name="T84" fmla="*/ 242 w 3415"/>
                <a:gd name="T85" fmla="*/ 1064 h 1067"/>
                <a:gd name="T86" fmla="*/ 201 w 3415"/>
                <a:gd name="T87" fmla="*/ 1055 h 1067"/>
                <a:gd name="T88" fmla="*/ 163 w 3415"/>
                <a:gd name="T89" fmla="*/ 1041 h 1067"/>
                <a:gd name="T90" fmla="*/ 129 w 3415"/>
                <a:gd name="T91" fmla="*/ 1022 h 1067"/>
                <a:gd name="T92" fmla="*/ 97 w 3415"/>
                <a:gd name="T93" fmla="*/ 998 h 1067"/>
                <a:gd name="T94" fmla="*/ 69 w 3415"/>
                <a:gd name="T95" fmla="*/ 971 h 1067"/>
                <a:gd name="T96" fmla="*/ 46 w 3415"/>
                <a:gd name="T97" fmla="*/ 939 h 1067"/>
                <a:gd name="T98" fmla="*/ 26 w 3415"/>
                <a:gd name="T99" fmla="*/ 905 h 1067"/>
                <a:gd name="T100" fmla="*/ 12 w 3415"/>
                <a:gd name="T101" fmla="*/ 867 h 1067"/>
                <a:gd name="T102" fmla="*/ 3 w 3415"/>
                <a:gd name="T103" fmla="*/ 828 h 1067"/>
                <a:gd name="T104" fmla="*/ 0 w 3415"/>
                <a:gd name="T105" fmla="*/ 787 h 1067"/>
                <a:gd name="T106" fmla="*/ 0 w 3415"/>
                <a:gd name="T107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415" h="1067">
                  <a:moveTo>
                    <a:pt x="0" y="0"/>
                  </a:moveTo>
                  <a:lnTo>
                    <a:pt x="49" y="20"/>
                  </a:lnTo>
                  <a:lnTo>
                    <a:pt x="101" y="35"/>
                  </a:lnTo>
                  <a:lnTo>
                    <a:pt x="156" y="45"/>
                  </a:lnTo>
                  <a:lnTo>
                    <a:pt x="211" y="48"/>
                  </a:lnTo>
                  <a:lnTo>
                    <a:pt x="1413" y="48"/>
                  </a:lnTo>
                  <a:lnTo>
                    <a:pt x="1428" y="88"/>
                  </a:lnTo>
                  <a:lnTo>
                    <a:pt x="1449" y="125"/>
                  </a:lnTo>
                  <a:lnTo>
                    <a:pt x="1476" y="160"/>
                  </a:lnTo>
                  <a:lnTo>
                    <a:pt x="1507" y="189"/>
                  </a:lnTo>
                  <a:lnTo>
                    <a:pt x="1541" y="215"/>
                  </a:lnTo>
                  <a:lnTo>
                    <a:pt x="1578" y="236"/>
                  </a:lnTo>
                  <a:lnTo>
                    <a:pt x="1619" y="251"/>
                  </a:lnTo>
                  <a:lnTo>
                    <a:pt x="1662" y="261"/>
                  </a:lnTo>
                  <a:lnTo>
                    <a:pt x="1708" y="264"/>
                  </a:lnTo>
                  <a:lnTo>
                    <a:pt x="1753" y="261"/>
                  </a:lnTo>
                  <a:lnTo>
                    <a:pt x="1796" y="251"/>
                  </a:lnTo>
                  <a:lnTo>
                    <a:pt x="1837" y="236"/>
                  </a:lnTo>
                  <a:lnTo>
                    <a:pt x="1875" y="215"/>
                  </a:lnTo>
                  <a:lnTo>
                    <a:pt x="1909" y="189"/>
                  </a:lnTo>
                  <a:lnTo>
                    <a:pt x="1939" y="160"/>
                  </a:lnTo>
                  <a:lnTo>
                    <a:pt x="1965" y="125"/>
                  </a:lnTo>
                  <a:lnTo>
                    <a:pt x="1986" y="88"/>
                  </a:lnTo>
                  <a:lnTo>
                    <a:pt x="2002" y="48"/>
                  </a:lnTo>
                  <a:lnTo>
                    <a:pt x="3204" y="48"/>
                  </a:lnTo>
                  <a:lnTo>
                    <a:pt x="3260" y="45"/>
                  </a:lnTo>
                  <a:lnTo>
                    <a:pt x="3314" y="35"/>
                  </a:lnTo>
                  <a:lnTo>
                    <a:pt x="3366" y="20"/>
                  </a:lnTo>
                  <a:lnTo>
                    <a:pt x="3415" y="0"/>
                  </a:lnTo>
                  <a:lnTo>
                    <a:pt x="3415" y="787"/>
                  </a:lnTo>
                  <a:lnTo>
                    <a:pt x="3412" y="828"/>
                  </a:lnTo>
                  <a:lnTo>
                    <a:pt x="3403" y="867"/>
                  </a:lnTo>
                  <a:lnTo>
                    <a:pt x="3389" y="905"/>
                  </a:lnTo>
                  <a:lnTo>
                    <a:pt x="3370" y="939"/>
                  </a:lnTo>
                  <a:lnTo>
                    <a:pt x="3346" y="971"/>
                  </a:lnTo>
                  <a:lnTo>
                    <a:pt x="3317" y="998"/>
                  </a:lnTo>
                  <a:lnTo>
                    <a:pt x="3286" y="1022"/>
                  </a:lnTo>
                  <a:lnTo>
                    <a:pt x="3251" y="1041"/>
                  </a:lnTo>
                  <a:lnTo>
                    <a:pt x="3214" y="1055"/>
                  </a:lnTo>
                  <a:lnTo>
                    <a:pt x="3174" y="1064"/>
                  </a:lnTo>
                  <a:lnTo>
                    <a:pt x="3132" y="1067"/>
                  </a:lnTo>
                  <a:lnTo>
                    <a:pt x="283" y="1067"/>
                  </a:lnTo>
                  <a:lnTo>
                    <a:pt x="242" y="1064"/>
                  </a:lnTo>
                  <a:lnTo>
                    <a:pt x="201" y="1055"/>
                  </a:lnTo>
                  <a:lnTo>
                    <a:pt x="163" y="1041"/>
                  </a:lnTo>
                  <a:lnTo>
                    <a:pt x="129" y="1022"/>
                  </a:lnTo>
                  <a:lnTo>
                    <a:pt x="97" y="998"/>
                  </a:lnTo>
                  <a:lnTo>
                    <a:pt x="69" y="971"/>
                  </a:lnTo>
                  <a:lnTo>
                    <a:pt x="46" y="939"/>
                  </a:lnTo>
                  <a:lnTo>
                    <a:pt x="26" y="905"/>
                  </a:lnTo>
                  <a:lnTo>
                    <a:pt x="12" y="867"/>
                  </a:lnTo>
                  <a:lnTo>
                    <a:pt x="3" y="828"/>
                  </a:lnTo>
                  <a:lnTo>
                    <a:pt x="0" y="7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97" name="Freeform 43">
              <a:extLst>
                <a:ext uri="{FF2B5EF4-FFF2-40B4-BE49-F238E27FC236}">
                  <a16:creationId xmlns:a16="http://schemas.microsoft.com/office/drawing/2014/main" id="{E202E487-C41F-464B-ABC0-F13218BBBC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9" y="4283"/>
              <a:ext cx="324" cy="150"/>
            </a:xfrm>
            <a:custGeom>
              <a:avLst/>
              <a:gdLst>
                <a:gd name="T0" fmla="*/ 1430 w 3559"/>
                <a:gd name="T1" fmla="*/ 274 h 1653"/>
                <a:gd name="T2" fmla="*/ 1331 w 3559"/>
                <a:gd name="T3" fmla="*/ 327 h 1653"/>
                <a:gd name="T4" fmla="*/ 1263 w 3559"/>
                <a:gd name="T5" fmla="*/ 414 h 1653"/>
                <a:gd name="T6" fmla="*/ 2297 w 3559"/>
                <a:gd name="T7" fmla="*/ 414 h 1653"/>
                <a:gd name="T8" fmla="*/ 2228 w 3559"/>
                <a:gd name="T9" fmla="*/ 327 h 1653"/>
                <a:gd name="T10" fmla="*/ 2130 w 3559"/>
                <a:gd name="T11" fmla="*/ 274 h 1653"/>
                <a:gd name="T12" fmla="*/ 1507 w 3559"/>
                <a:gd name="T13" fmla="*/ 262 h 1653"/>
                <a:gd name="T14" fmla="*/ 2113 w 3559"/>
                <a:gd name="T15" fmla="*/ 3 h 1653"/>
                <a:gd name="T16" fmla="*/ 2283 w 3559"/>
                <a:gd name="T17" fmla="*/ 51 h 1653"/>
                <a:gd name="T18" fmla="*/ 2424 w 3559"/>
                <a:gd name="T19" fmla="*/ 149 h 1653"/>
                <a:gd name="T20" fmla="*/ 2528 w 3559"/>
                <a:gd name="T21" fmla="*/ 283 h 1653"/>
                <a:gd name="T22" fmla="*/ 2584 w 3559"/>
                <a:gd name="T23" fmla="*/ 448 h 1653"/>
                <a:gd name="T24" fmla="*/ 3348 w 3559"/>
                <a:gd name="T25" fmla="*/ 460 h 1653"/>
                <a:gd name="T26" fmla="*/ 3457 w 3559"/>
                <a:gd name="T27" fmla="*/ 517 h 1653"/>
                <a:gd name="T28" fmla="*/ 3531 w 3559"/>
                <a:gd name="T29" fmla="*/ 610 h 1653"/>
                <a:gd name="T30" fmla="*/ 3559 w 3559"/>
                <a:gd name="T31" fmla="*/ 728 h 1653"/>
                <a:gd name="T32" fmla="*/ 3546 w 3559"/>
                <a:gd name="T33" fmla="*/ 1454 h 1653"/>
                <a:gd name="T34" fmla="*/ 3489 w 3559"/>
                <a:gd name="T35" fmla="*/ 1557 h 1653"/>
                <a:gd name="T36" fmla="*/ 3395 w 3559"/>
                <a:gd name="T37" fmla="*/ 1627 h 1653"/>
                <a:gd name="T38" fmla="*/ 3276 w 3559"/>
                <a:gd name="T39" fmla="*/ 1653 h 1653"/>
                <a:gd name="T40" fmla="*/ 2072 w 3559"/>
                <a:gd name="T41" fmla="*/ 1575 h 1653"/>
                <a:gd name="T42" fmla="*/ 2019 w 3559"/>
                <a:gd name="T43" fmla="*/ 1475 h 1653"/>
                <a:gd name="T44" fmla="*/ 1987 w 3559"/>
                <a:gd name="T45" fmla="*/ 1444 h 1653"/>
                <a:gd name="T46" fmla="*/ 1933 w 3559"/>
                <a:gd name="T47" fmla="*/ 1404 h 1653"/>
                <a:gd name="T48" fmla="*/ 1882 w 3559"/>
                <a:gd name="T49" fmla="*/ 1381 h 1653"/>
                <a:gd name="T50" fmla="*/ 1840 w 3559"/>
                <a:gd name="T51" fmla="*/ 1369 h 1653"/>
                <a:gd name="T52" fmla="*/ 1748 w 3559"/>
                <a:gd name="T53" fmla="*/ 1365 h 1653"/>
                <a:gd name="T54" fmla="*/ 1692 w 3559"/>
                <a:gd name="T55" fmla="*/ 1377 h 1653"/>
                <a:gd name="T56" fmla="*/ 1643 w 3559"/>
                <a:gd name="T57" fmla="*/ 1394 h 1653"/>
                <a:gd name="T58" fmla="*/ 1616 w 3559"/>
                <a:gd name="T59" fmla="*/ 1410 h 1653"/>
                <a:gd name="T60" fmla="*/ 1572 w 3559"/>
                <a:gd name="T61" fmla="*/ 1444 h 1653"/>
                <a:gd name="T62" fmla="*/ 1540 w 3559"/>
                <a:gd name="T63" fmla="*/ 1475 h 1653"/>
                <a:gd name="T64" fmla="*/ 1486 w 3559"/>
                <a:gd name="T65" fmla="*/ 1575 h 1653"/>
                <a:gd name="T66" fmla="*/ 283 w 3559"/>
                <a:gd name="T67" fmla="*/ 1653 h 1653"/>
                <a:gd name="T68" fmla="*/ 164 w 3559"/>
                <a:gd name="T69" fmla="*/ 1627 h 1653"/>
                <a:gd name="T70" fmla="*/ 69 w 3559"/>
                <a:gd name="T71" fmla="*/ 1557 h 1653"/>
                <a:gd name="T72" fmla="*/ 12 w 3559"/>
                <a:gd name="T73" fmla="*/ 1454 h 1653"/>
                <a:gd name="T74" fmla="*/ 0 w 3559"/>
                <a:gd name="T75" fmla="*/ 728 h 1653"/>
                <a:gd name="T76" fmla="*/ 28 w 3559"/>
                <a:gd name="T77" fmla="*/ 610 h 1653"/>
                <a:gd name="T78" fmla="*/ 102 w 3559"/>
                <a:gd name="T79" fmla="*/ 517 h 1653"/>
                <a:gd name="T80" fmla="*/ 210 w 3559"/>
                <a:gd name="T81" fmla="*/ 460 h 1653"/>
                <a:gd name="T82" fmla="*/ 975 w 3559"/>
                <a:gd name="T83" fmla="*/ 448 h 1653"/>
                <a:gd name="T84" fmla="*/ 1031 w 3559"/>
                <a:gd name="T85" fmla="*/ 283 h 1653"/>
                <a:gd name="T86" fmla="*/ 1134 w 3559"/>
                <a:gd name="T87" fmla="*/ 149 h 1653"/>
                <a:gd name="T88" fmla="*/ 1276 w 3559"/>
                <a:gd name="T89" fmla="*/ 51 h 1653"/>
                <a:gd name="T90" fmla="*/ 1445 w 3559"/>
                <a:gd name="T91" fmla="*/ 3 h 1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59" h="1653">
                  <a:moveTo>
                    <a:pt x="1507" y="262"/>
                  </a:moveTo>
                  <a:lnTo>
                    <a:pt x="1467" y="265"/>
                  </a:lnTo>
                  <a:lnTo>
                    <a:pt x="1430" y="274"/>
                  </a:lnTo>
                  <a:lnTo>
                    <a:pt x="1394" y="287"/>
                  </a:lnTo>
                  <a:lnTo>
                    <a:pt x="1361" y="304"/>
                  </a:lnTo>
                  <a:lnTo>
                    <a:pt x="1331" y="327"/>
                  </a:lnTo>
                  <a:lnTo>
                    <a:pt x="1305" y="352"/>
                  </a:lnTo>
                  <a:lnTo>
                    <a:pt x="1282" y="381"/>
                  </a:lnTo>
                  <a:lnTo>
                    <a:pt x="1263" y="414"/>
                  </a:lnTo>
                  <a:lnTo>
                    <a:pt x="1247" y="448"/>
                  </a:lnTo>
                  <a:lnTo>
                    <a:pt x="2311" y="448"/>
                  </a:lnTo>
                  <a:lnTo>
                    <a:pt x="2297" y="414"/>
                  </a:lnTo>
                  <a:lnTo>
                    <a:pt x="2278" y="381"/>
                  </a:lnTo>
                  <a:lnTo>
                    <a:pt x="2255" y="352"/>
                  </a:lnTo>
                  <a:lnTo>
                    <a:pt x="2228" y="327"/>
                  </a:lnTo>
                  <a:lnTo>
                    <a:pt x="2198" y="304"/>
                  </a:lnTo>
                  <a:lnTo>
                    <a:pt x="2165" y="287"/>
                  </a:lnTo>
                  <a:lnTo>
                    <a:pt x="2130" y="274"/>
                  </a:lnTo>
                  <a:lnTo>
                    <a:pt x="2091" y="265"/>
                  </a:lnTo>
                  <a:lnTo>
                    <a:pt x="2052" y="262"/>
                  </a:lnTo>
                  <a:lnTo>
                    <a:pt x="1507" y="262"/>
                  </a:lnTo>
                  <a:close/>
                  <a:moveTo>
                    <a:pt x="1507" y="0"/>
                  </a:moveTo>
                  <a:lnTo>
                    <a:pt x="2052" y="0"/>
                  </a:lnTo>
                  <a:lnTo>
                    <a:pt x="2113" y="3"/>
                  </a:lnTo>
                  <a:lnTo>
                    <a:pt x="2171" y="14"/>
                  </a:lnTo>
                  <a:lnTo>
                    <a:pt x="2229" y="29"/>
                  </a:lnTo>
                  <a:lnTo>
                    <a:pt x="2283" y="51"/>
                  </a:lnTo>
                  <a:lnTo>
                    <a:pt x="2333" y="79"/>
                  </a:lnTo>
                  <a:lnTo>
                    <a:pt x="2380" y="111"/>
                  </a:lnTo>
                  <a:lnTo>
                    <a:pt x="2424" y="149"/>
                  </a:lnTo>
                  <a:lnTo>
                    <a:pt x="2463" y="190"/>
                  </a:lnTo>
                  <a:lnTo>
                    <a:pt x="2498" y="235"/>
                  </a:lnTo>
                  <a:lnTo>
                    <a:pt x="2528" y="283"/>
                  </a:lnTo>
                  <a:lnTo>
                    <a:pt x="2552" y="336"/>
                  </a:lnTo>
                  <a:lnTo>
                    <a:pt x="2571" y="391"/>
                  </a:lnTo>
                  <a:lnTo>
                    <a:pt x="2584" y="448"/>
                  </a:lnTo>
                  <a:lnTo>
                    <a:pt x="3264" y="448"/>
                  </a:lnTo>
                  <a:lnTo>
                    <a:pt x="3308" y="452"/>
                  </a:lnTo>
                  <a:lnTo>
                    <a:pt x="3348" y="460"/>
                  </a:lnTo>
                  <a:lnTo>
                    <a:pt x="3388" y="474"/>
                  </a:lnTo>
                  <a:lnTo>
                    <a:pt x="3424" y="493"/>
                  </a:lnTo>
                  <a:lnTo>
                    <a:pt x="3457" y="517"/>
                  </a:lnTo>
                  <a:lnTo>
                    <a:pt x="3486" y="545"/>
                  </a:lnTo>
                  <a:lnTo>
                    <a:pt x="3511" y="575"/>
                  </a:lnTo>
                  <a:lnTo>
                    <a:pt x="3531" y="610"/>
                  </a:lnTo>
                  <a:lnTo>
                    <a:pt x="3546" y="647"/>
                  </a:lnTo>
                  <a:lnTo>
                    <a:pt x="3555" y="687"/>
                  </a:lnTo>
                  <a:lnTo>
                    <a:pt x="3559" y="728"/>
                  </a:lnTo>
                  <a:lnTo>
                    <a:pt x="3559" y="1373"/>
                  </a:lnTo>
                  <a:lnTo>
                    <a:pt x="3555" y="1415"/>
                  </a:lnTo>
                  <a:lnTo>
                    <a:pt x="3546" y="1454"/>
                  </a:lnTo>
                  <a:lnTo>
                    <a:pt x="3532" y="1492"/>
                  </a:lnTo>
                  <a:lnTo>
                    <a:pt x="3513" y="1525"/>
                  </a:lnTo>
                  <a:lnTo>
                    <a:pt x="3489" y="1557"/>
                  </a:lnTo>
                  <a:lnTo>
                    <a:pt x="3462" y="1584"/>
                  </a:lnTo>
                  <a:lnTo>
                    <a:pt x="3430" y="1608"/>
                  </a:lnTo>
                  <a:lnTo>
                    <a:pt x="3395" y="1627"/>
                  </a:lnTo>
                  <a:lnTo>
                    <a:pt x="3357" y="1641"/>
                  </a:lnTo>
                  <a:lnTo>
                    <a:pt x="3318" y="1650"/>
                  </a:lnTo>
                  <a:lnTo>
                    <a:pt x="3276" y="1653"/>
                  </a:lnTo>
                  <a:lnTo>
                    <a:pt x="2087" y="1653"/>
                  </a:lnTo>
                  <a:lnTo>
                    <a:pt x="2082" y="1613"/>
                  </a:lnTo>
                  <a:lnTo>
                    <a:pt x="2072" y="1575"/>
                  </a:lnTo>
                  <a:lnTo>
                    <a:pt x="2059" y="1539"/>
                  </a:lnTo>
                  <a:lnTo>
                    <a:pt x="2041" y="1507"/>
                  </a:lnTo>
                  <a:lnTo>
                    <a:pt x="2019" y="1475"/>
                  </a:lnTo>
                  <a:lnTo>
                    <a:pt x="1992" y="1448"/>
                  </a:lnTo>
                  <a:lnTo>
                    <a:pt x="1990" y="1446"/>
                  </a:lnTo>
                  <a:lnTo>
                    <a:pt x="1987" y="1444"/>
                  </a:lnTo>
                  <a:lnTo>
                    <a:pt x="1968" y="1428"/>
                  </a:lnTo>
                  <a:lnTo>
                    <a:pt x="1948" y="1412"/>
                  </a:lnTo>
                  <a:lnTo>
                    <a:pt x="1933" y="1404"/>
                  </a:lnTo>
                  <a:lnTo>
                    <a:pt x="1915" y="1395"/>
                  </a:lnTo>
                  <a:lnTo>
                    <a:pt x="1898" y="1386"/>
                  </a:lnTo>
                  <a:lnTo>
                    <a:pt x="1882" y="1381"/>
                  </a:lnTo>
                  <a:lnTo>
                    <a:pt x="1867" y="1377"/>
                  </a:lnTo>
                  <a:lnTo>
                    <a:pt x="1854" y="1372"/>
                  </a:lnTo>
                  <a:lnTo>
                    <a:pt x="1840" y="1369"/>
                  </a:lnTo>
                  <a:lnTo>
                    <a:pt x="1811" y="1365"/>
                  </a:lnTo>
                  <a:lnTo>
                    <a:pt x="1780" y="1362"/>
                  </a:lnTo>
                  <a:lnTo>
                    <a:pt x="1748" y="1365"/>
                  </a:lnTo>
                  <a:lnTo>
                    <a:pt x="1718" y="1369"/>
                  </a:lnTo>
                  <a:lnTo>
                    <a:pt x="1705" y="1372"/>
                  </a:lnTo>
                  <a:lnTo>
                    <a:pt x="1692" y="1377"/>
                  </a:lnTo>
                  <a:lnTo>
                    <a:pt x="1676" y="1381"/>
                  </a:lnTo>
                  <a:lnTo>
                    <a:pt x="1661" y="1386"/>
                  </a:lnTo>
                  <a:lnTo>
                    <a:pt x="1643" y="1394"/>
                  </a:lnTo>
                  <a:lnTo>
                    <a:pt x="1627" y="1404"/>
                  </a:lnTo>
                  <a:lnTo>
                    <a:pt x="1621" y="1407"/>
                  </a:lnTo>
                  <a:lnTo>
                    <a:pt x="1616" y="1410"/>
                  </a:lnTo>
                  <a:lnTo>
                    <a:pt x="1610" y="1412"/>
                  </a:lnTo>
                  <a:lnTo>
                    <a:pt x="1591" y="1428"/>
                  </a:lnTo>
                  <a:lnTo>
                    <a:pt x="1572" y="1444"/>
                  </a:lnTo>
                  <a:lnTo>
                    <a:pt x="1569" y="1446"/>
                  </a:lnTo>
                  <a:lnTo>
                    <a:pt x="1566" y="1448"/>
                  </a:lnTo>
                  <a:lnTo>
                    <a:pt x="1540" y="1475"/>
                  </a:lnTo>
                  <a:lnTo>
                    <a:pt x="1518" y="1507"/>
                  </a:lnTo>
                  <a:lnTo>
                    <a:pt x="1499" y="1539"/>
                  </a:lnTo>
                  <a:lnTo>
                    <a:pt x="1486" y="1575"/>
                  </a:lnTo>
                  <a:lnTo>
                    <a:pt x="1476" y="1613"/>
                  </a:lnTo>
                  <a:lnTo>
                    <a:pt x="1472" y="1653"/>
                  </a:lnTo>
                  <a:lnTo>
                    <a:pt x="283" y="1653"/>
                  </a:lnTo>
                  <a:lnTo>
                    <a:pt x="241" y="1650"/>
                  </a:lnTo>
                  <a:lnTo>
                    <a:pt x="201" y="1641"/>
                  </a:lnTo>
                  <a:lnTo>
                    <a:pt x="164" y="1627"/>
                  </a:lnTo>
                  <a:lnTo>
                    <a:pt x="129" y="1608"/>
                  </a:lnTo>
                  <a:lnTo>
                    <a:pt x="98" y="1584"/>
                  </a:lnTo>
                  <a:lnTo>
                    <a:pt x="69" y="1557"/>
                  </a:lnTo>
                  <a:lnTo>
                    <a:pt x="46" y="1525"/>
                  </a:lnTo>
                  <a:lnTo>
                    <a:pt x="26" y="1491"/>
                  </a:lnTo>
                  <a:lnTo>
                    <a:pt x="12" y="1454"/>
                  </a:lnTo>
                  <a:lnTo>
                    <a:pt x="3" y="1415"/>
                  </a:lnTo>
                  <a:lnTo>
                    <a:pt x="0" y="1373"/>
                  </a:lnTo>
                  <a:lnTo>
                    <a:pt x="0" y="728"/>
                  </a:lnTo>
                  <a:lnTo>
                    <a:pt x="3" y="687"/>
                  </a:lnTo>
                  <a:lnTo>
                    <a:pt x="12" y="647"/>
                  </a:lnTo>
                  <a:lnTo>
                    <a:pt x="28" y="610"/>
                  </a:lnTo>
                  <a:lnTo>
                    <a:pt x="47" y="575"/>
                  </a:lnTo>
                  <a:lnTo>
                    <a:pt x="73" y="545"/>
                  </a:lnTo>
                  <a:lnTo>
                    <a:pt x="102" y="517"/>
                  </a:lnTo>
                  <a:lnTo>
                    <a:pt x="134" y="493"/>
                  </a:lnTo>
                  <a:lnTo>
                    <a:pt x="171" y="474"/>
                  </a:lnTo>
                  <a:lnTo>
                    <a:pt x="210" y="460"/>
                  </a:lnTo>
                  <a:lnTo>
                    <a:pt x="252" y="452"/>
                  </a:lnTo>
                  <a:lnTo>
                    <a:pt x="295" y="448"/>
                  </a:lnTo>
                  <a:lnTo>
                    <a:pt x="975" y="448"/>
                  </a:lnTo>
                  <a:lnTo>
                    <a:pt x="988" y="391"/>
                  </a:lnTo>
                  <a:lnTo>
                    <a:pt x="1007" y="336"/>
                  </a:lnTo>
                  <a:lnTo>
                    <a:pt x="1031" y="283"/>
                  </a:lnTo>
                  <a:lnTo>
                    <a:pt x="1060" y="235"/>
                  </a:lnTo>
                  <a:lnTo>
                    <a:pt x="1096" y="190"/>
                  </a:lnTo>
                  <a:lnTo>
                    <a:pt x="1134" y="149"/>
                  </a:lnTo>
                  <a:lnTo>
                    <a:pt x="1178" y="111"/>
                  </a:lnTo>
                  <a:lnTo>
                    <a:pt x="1225" y="79"/>
                  </a:lnTo>
                  <a:lnTo>
                    <a:pt x="1276" y="51"/>
                  </a:lnTo>
                  <a:lnTo>
                    <a:pt x="1330" y="29"/>
                  </a:lnTo>
                  <a:lnTo>
                    <a:pt x="1387" y="14"/>
                  </a:lnTo>
                  <a:lnTo>
                    <a:pt x="1445" y="3"/>
                  </a:lnTo>
                  <a:lnTo>
                    <a:pt x="15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98" name="Freeform 11">
            <a:extLst>
              <a:ext uri="{FF2B5EF4-FFF2-40B4-BE49-F238E27FC236}">
                <a16:creationId xmlns:a16="http://schemas.microsoft.com/office/drawing/2014/main" id="{03C87188-0597-4C2C-AC79-8841FCB8ACB0}"/>
              </a:ext>
            </a:extLst>
          </p:cNvPr>
          <p:cNvSpPr>
            <a:spLocks noEditPoints="1"/>
          </p:cNvSpPr>
          <p:nvPr/>
        </p:nvSpPr>
        <p:spPr bwMode="auto">
          <a:xfrm>
            <a:off x="9634781" y="2473574"/>
            <a:ext cx="212238" cy="260569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rgbClr val="0E5C8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895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E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E5DDE4F-8A96-4EA9-AB08-0FC79121097E}"/>
              </a:ext>
            </a:extLst>
          </p:cNvPr>
          <p:cNvGrpSpPr/>
          <p:nvPr/>
        </p:nvGrpSpPr>
        <p:grpSpPr>
          <a:xfrm>
            <a:off x="587571" y="271117"/>
            <a:ext cx="11191726" cy="6380900"/>
            <a:chOff x="587570" y="162775"/>
            <a:chExt cx="11191726" cy="6380900"/>
          </a:xfrm>
        </p:grpSpPr>
        <p:sp>
          <p:nvSpPr>
            <p:cNvPr id="39" name="직사각형 38"/>
            <p:cNvSpPr/>
            <p:nvPr/>
          </p:nvSpPr>
          <p:spPr>
            <a:xfrm>
              <a:off x="587570" y="1352550"/>
              <a:ext cx="10780317" cy="5191125"/>
            </a:xfrm>
            <a:prstGeom prst="rect">
              <a:avLst/>
            </a:prstGeom>
            <a:solidFill>
              <a:srgbClr val="3041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38" name="그룹 37"/>
            <p:cNvGrpSpPr/>
            <p:nvPr/>
          </p:nvGrpSpPr>
          <p:grpSpPr>
            <a:xfrm>
              <a:off x="587571" y="162775"/>
              <a:ext cx="11191725" cy="6380900"/>
              <a:chOff x="587571" y="162775"/>
              <a:chExt cx="11191725" cy="6380900"/>
            </a:xfrm>
          </p:grpSpPr>
          <p:grpSp>
            <p:nvGrpSpPr>
              <p:cNvPr id="3" name="그룹 2"/>
              <p:cNvGrpSpPr/>
              <p:nvPr/>
            </p:nvGrpSpPr>
            <p:grpSpPr>
              <a:xfrm>
                <a:off x="10902760" y="162775"/>
                <a:ext cx="876536" cy="939124"/>
                <a:chOff x="8540560" y="743627"/>
                <a:chExt cx="876536" cy="939124"/>
              </a:xfrm>
            </p:grpSpPr>
            <p:grpSp>
              <p:nvGrpSpPr>
                <p:cNvPr id="6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8727960" y="965290"/>
                  <a:ext cx="532129" cy="717461"/>
                  <a:chOff x="4107" y="-1019"/>
                  <a:chExt cx="2943" cy="3968"/>
                </a:xfrm>
                <a:solidFill>
                  <a:schemeClr val="bg1"/>
                </a:solidFill>
              </p:grpSpPr>
              <p:sp>
                <p:nvSpPr>
                  <p:cNvPr id="8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363" y="-699"/>
                    <a:ext cx="1152" cy="2304"/>
                  </a:xfrm>
                  <a:custGeom>
                    <a:avLst/>
                    <a:gdLst>
                      <a:gd name="T0" fmla="*/ 455 w 3455"/>
                      <a:gd name="T1" fmla="*/ 1941 h 6912"/>
                      <a:gd name="T2" fmla="*/ 469 w 3455"/>
                      <a:gd name="T3" fmla="*/ 2690 h 6912"/>
                      <a:gd name="T4" fmla="*/ 56 w 3455"/>
                      <a:gd name="T5" fmla="*/ 3166 h 6912"/>
                      <a:gd name="T6" fmla="*/ 108 w 3455"/>
                      <a:gd name="T7" fmla="*/ 3846 h 6912"/>
                      <a:gd name="T8" fmla="*/ 429 w 3455"/>
                      <a:gd name="T9" fmla="*/ 4326 h 6912"/>
                      <a:gd name="T10" fmla="*/ 519 w 3455"/>
                      <a:gd name="T11" fmla="*/ 5099 h 6912"/>
                      <a:gd name="T12" fmla="*/ 961 w 3455"/>
                      <a:gd name="T13" fmla="*/ 5692 h 6912"/>
                      <a:gd name="T14" fmla="*/ 1071 w 3455"/>
                      <a:gd name="T15" fmla="*/ 6157 h 6912"/>
                      <a:gd name="T16" fmla="*/ 1464 w 3455"/>
                      <a:gd name="T17" fmla="*/ 6482 h 6912"/>
                      <a:gd name="T18" fmla="*/ 1935 w 3455"/>
                      <a:gd name="T19" fmla="*/ 6499 h 6912"/>
                      <a:gd name="T20" fmla="*/ 2417 w 3455"/>
                      <a:gd name="T21" fmla="*/ 6863 h 6912"/>
                      <a:gd name="T22" fmla="*/ 2951 w 3455"/>
                      <a:gd name="T23" fmla="*/ 6865 h 6912"/>
                      <a:gd name="T24" fmla="*/ 3344 w 3455"/>
                      <a:gd name="T25" fmla="*/ 6542 h 6912"/>
                      <a:gd name="T26" fmla="*/ 3455 w 3455"/>
                      <a:gd name="T27" fmla="*/ 767 h 6912"/>
                      <a:gd name="T28" fmla="*/ 3303 w 3455"/>
                      <a:gd name="T29" fmla="*/ 308 h 6912"/>
                      <a:gd name="T30" fmla="*/ 2879 w 3455"/>
                      <a:gd name="T31" fmla="*/ 23 h 6912"/>
                      <a:gd name="T32" fmla="*/ 2321 w 3455"/>
                      <a:gd name="T33" fmla="*/ 93 h 6912"/>
                      <a:gd name="T34" fmla="*/ 1832 w 3455"/>
                      <a:gd name="T35" fmla="*/ 391 h 6912"/>
                      <a:gd name="T36" fmla="*/ 1395 w 3455"/>
                      <a:gd name="T37" fmla="*/ 459 h 6912"/>
                      <a:gd name="T38" fmla="*/ 1035 w 3455"/>
                      <a:gd name="T39" fmla="*/ 819 h 6912"/>
                      <a:gd name="T40" fmla="*/ 986 w 3455"/>
                      <a:gd name="T41" fmla="*/ 1346 h 6912"/>
                      <a:gd name="T42" fmla="*/ 2024 w 3455"/>
                      <a:gd name="T43" fmla="*/ 907 h 6912"/>
                      <a:gd name="T44" fmla="*/ 2469 w 3455"/>
                      <a:gd name="T45" fmla="*/ 951 h 6912"/>
                      <a:gd name="T46" fmla="*/ 2430 w 3455"/>
                      <a:gd name="T47" fmla="*/ 483 h 6912"/>
                      <a:gd name="T48" fmla="*/ 2801 w 3455"/>
                      <a:gd name="T49" fmla="*/ 400 h 6912"/>
                      <a:gd name="T50" fmla="*/ 3071 w 3455"/>
                      <a:gd name="T51" fmla="*/ 767 h 6912"/>
                      <a:gd name="T52" fmla="*/ 2871 w 3455"/>
                      <a:gd name="T53" fmla="*/ 6482 h 6912"/>
                      <a:gd name="T54" fmla="*/ 2478 w 3455"/>
                      <a:gd name="T55" fmla="*/ 6466 h 6912"/>
                      <a:gd name="T56" fmla="*/ 2423 w 3455"/>
                      <a:gd name="T57" fmla="*/ 6081 h 6912"/>
                      <a:gd name="T58" fmla="*/ 2066 w 3455"/>
                      <a:gd name="T59" fmla="*/ 5943 h 6912"/>
                      <a:gd name="T60" fmla="*/ 1689 w 3455"/>
                      <a:gd name="T61" fmla="*/ 6142 h 6912"/>
                      <a:gd name="T62" fmla="*/ 1344 w 3455"/>
                      <a:gd name="T63" fmla="*/ 5799 h 6912"/>
                      <a:gd name="T64" fmla="*/ 1545 w 3455"/>
                      <a:gd name="T65" fmla="*/ 5422 h 6912"/>
                      <a:gd name="T66" fmla="*/ 1402 w 3455"/>
                      <a:gd name="T67" fmla="*/ 5066 h 6912"/>
                      <a:gd name="T68" fmla="*/ 872 w 3455"/>
                      <a:gd name="T69" fmla="*/ 4939 h 6912"/>
                      <a:gd name="T70" fmla="*/ 836 w 3455"/>
                      <a:gd name="T71" fmla="*/ 4333 h 6912"/>
                      <a:gd name="T72" fmla="*/ 1402 w 3455"/>
                      <a:gd name="T73" fmla="*/ 4033 h 6912"/>
                      <a:gd name="T74" fmla="*/ 1917 w 3455"/>
                      <a:gd name="T75" fmla="*/ 4549 h 6912"/>
                      <a:gd name="T76" fmla="*/ 2208 w 3455"/>
                      <a:gd name="T77" fmla="*/ 4192 h 6912"/>
                      <a:gd name="T78" fmla="*/ 1759 w 3455"/>
                      <a:gd name="T79" fmla="*/ 3742 h 6912"/>
                      <a:gd name="T80" fmla="*/ 1223 w 3455"/>
                      <a:gd name="T81" fmla="*/ 3655 h 6912"/>
                      <a:gd name="T82" fmla="*/ 653 w 3455"/>
                      <a:gd name="T83" fmla="*/ 3823 h 6912"/>
                      <a:gd name="T84" fmla="*/ 384 w 3455"/>
                      <a:gd name="T85" fmla="*/ 3456 h 6912"/>
                      <a:gd name="T86" fmla="*/ 653 w 3455"/>
                      <a:gd name="T87" fmla="*/ 3089 h 6912"/>
                      <a:gd name="T88" fmla="*/ 1223 w 3455"/>
                      <a:gd name="T89" fmla="*/ 3256 h 6912"/>
                      <a:gd name="T90" fmla="*/ 1759 w 3455"/>
                      <a:gd name="T91" fmla="*/ 3169 h 6912"/>
                      <a:gd name="T92" fmla="*/ 2208 w 3455"/>
                      <a:gd name="T93" fmla="*/ 2720 h 6912"/>
                      <a:gd name="T94" fmla="*/ 1917 w 3455"/>
                      <a:gd name="T95" fmla="*/ 2363 h 6912"/>
                      <a:gd name="T96" fmla="*/ 1402 w 3455"/>
                      <a:gd name="T97" fmla="*/ 2877 h 6912"/>
                      <a:gd name="T98" fmla="*/ 836 w 3455"/>
                      <a:gd name="T99" fmla="*/ 2579 h 6912"/>
                      <a:gd name="T100" fmla="*/ 872 w 3455"/>
                      <a:gd name="T101" fmla="*/ 1973 h 6912"/>
                      <a:gd name="T102" fmla="*/ 1402 w 3455"/>
                      <a:gd name="T103" fmla="*/ 1846 h 6912"/>
                      <a:gd name="T104" fmla="*/ 1545 w 3455"/>
                      <a:gd name="T105" fmla="*/ 1490 h 6912"/>
                      <a:gd name="T106" fmla="*/ 1344 w 3455"/>
                      <a:gd name="T107" fmla="*/ 1111 h 6912"/>
                      <a:gd name="T108" fmla="*/ 1689 w 3455"/>
                      <a:gd name="T109" fmla="*/ 769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008" y="1408"/>
                        </a:moveTo>
                        <a:lnTo>
                          <a:pt x="940" y="1435"/>
                        </a:lnTo>
                        <a:lnTo>
                          <a:pt x="815" y="1504"/>
                        </a:lnTo>
                        <a:lnTo>
                          <a:pt x="701" y="1592"/>
                        </a:lnTo>
                        <a:lnTo>
                          <a:pt x="601" y="1696"/>
                        </a:lnTo>
                        <a:lnTo>
                          <a:pt x="519" y="1813"/>
                        </a:lnTo>
                        <a:lnTo>
                          <a:pt x="455" y="1941"/>
                        </a:lnTo>
                        <a:lnTo>
                          <a:pt x="410" y="2079"/>
                        </a:lnTo>
                        <a:lnTo>
                          <a:pt x="386" y="2227"/>
                        </a:lnTo>
                        <a:lnTo>
                          <a:pt x="384" y="2304"/>
                        </a:lnTo>
                        <a:lnTo>
                          <a:pt x="386" y="2363"/>
                        </a:lnTo>
                        <a:lnTo>
                          <a:pt x="400" y="2477"/>
                        </a:lnTo>
                        <a:lnTo>
                          <a:pt x="429" y="2586"/>
                        </a:lnTo>
                        <a:lnTo>
                          <a:pt x="469" y="2690"/>
                        </a:lnTo>
                        <a:lnTo>
                          <a:pt x="493" y="2740"/>
                        </a:lnTo>
                        <a:lnTo>
                          <a:pt x="440" y="2762"/>
                        </a:lnTo>
                        <a:lnTo>
                          <a:pt x="341" y="2819"/>
                        </a:lnTo>
                        <a:lnTo>
                          <a:pt x="252" y="2888"/>
                        </a:lnTo>
                        <a:lnTo>
                          <a:pt x="172" y="2971"/>
                        </a:lnTo>
                        <a:lnTo>
                          <a:pt x="108" y="3064"/>
                        </a:lnTo>
                        <a:lnTo>
                          <a:pt x="56" y="3166"/>
                        </a:lnTo>
                        <a:lnTo>
                          <a:pt x="20" y="3277"/>
                        </a:lnTo>
                        <a:lnTo>
                          <a:pt x="1" y="3394"/>
                        </a:lnTo>
                        <a:lnTo>
                          <a:pt x="0" y="3456"/>
                        </a:lnTo>
                        <a:lnTo>
                          <a:pt x="1" y="3516"/>
                        </a:lnTo>
                        <a:lnTo>
                          <a:pt x="20" y="3633"/>
                        </a:lnTo>
                        <a:lnTo>
                          <a:pt x="56" y="3744"/>
                        </a:lnTo>
                        <a:lnTo>
                          <a:pt x="108" y="3846"/>
                        </a:lnTo>
                        <a:lnTo>
                          <a:pt x="172" y="3940"/>
                        </a:lnTo>
                        <a:lnTo>
                          <a:pt x="252" y="4022"/>
                        </a:lnTo>
                        <a:lnTo>
                          <a:pt x="341" y="4092"/>
                        </a:lnTo>
                        <a:lnTo>
                          <a:pt x="440" y="4149"/>
                        </a:lnTo>
                        <a:lnTo>
                          <a:pt x="493" y="4170"/>
                        </a:lnTo>
                        <a:lnTo>
                          <a:pt x="469" y="4221"/>
                        </a:lnTo>
                        <a:lnTo>
                          <a:pt x="429" y="4326"/>
                        </a:lnTo>
                        <a:lnTo>
                          <a:pt x="400" y="4435"/>
                        </a:lnTo>
                        <a:lnTo>
                          <a:pt x="386" y="4549"/>
                        </a:lnTo>
                        <a:lnTo>
                          <a:pt x="384" y="4608"/>
                        </a:lnTo>
                        <a:lnTo>
                          <a:pt x="386" y="4684"/>
                        </a:lnTo>
                        <a:lnTo>
                          <a:pt x="410" y="4831"/>
                        </a:lnTo>
                        <a:lnTo>
                          <a:pt x="455" y="4969"/>
                        </a:lnTo>
                        <a:lnTo>
                          <a:pt x="519" y="5099"/>
                        </a:lnTo>
                        <a:lnTo>
                          <a:pt x="601" y="5216"/>
                        </a:lnTo>
                        <a:lnTo>
                          <a:pt x="701" y="5318"/>
                        </a:lnTo>
                        <a:lnTo>
                          <a:pt x="815" y="5406"/>
                        </a:lnTo>
                        <a:lnTo>
                          <a:pt x="940" y="5476"/>
                        </a:lnTo>
                        <a:lnTo>
                          <a:pt x="1008" y="5504"/>
                        </a:lnTo>
                        <a:lnTo>
                          <a:pt x="986" y="5564"/>
                        </a:lnTo>
                        <a:lnTo>
                          <a:pt x="961" y="5692"/>
                        </a:lnTo>
                        <a:lnTo>
                          <a:pt x="960" y="5760"/>
                        </a:lnTo>
                        <a:lnTo>
                          <a:pt x="960" y="5799"/>
                        </a:lnTo>
                        <a:lnTo>
                          <a:pt x="969" y="5877"/>
                        </a:lnTo>
                        <a:lnTo>
                          <a:pt x="983" y="5952"/>
                        </a:lnTo>
                        <a:lnTo>
                          <a:pt x="1006" y="6024"/>
                        </a:lnTo>
                        <a:lnTo>
                          <a:pt x="1035" y="6093"/>
                        </a:lnTo>
                        <a:lnTo>
                          <a:pt x="1071" y="6157"/>
                        </a:lnTo>
                        <a:lnTo>
                          <a:pt x="1113" y="6219"/>
                        </a:lnTo>
                        <a:lnTo>
                          <a:pt x="1159" y="6276"/>
                        </a:lnTo>
                        <a:lnTo>
                          <a:pt x="1211" y="6327"/>
                        </a:lnTo>
                        <a:lnTo>
                          <a:pt x="1268" y="6375"/>
                        </a:lnTo>
                        <a:lnTo>
                          <a:pt x="1330" y="6417"/>
                        </a:lnTo>
                        <a:lnTo>
                          <a:pt x="1395" y="6453"/>
                        </a:lnTo>
                        <a:lnTo>
                          <a:pt x="1464" y="6482"/>
                        </a:lnTo>
                        <a:lnTo>
                          <a:pt x="1536" y="6503"/>
                        </a:lnTo>
                        <a:lnTo>
                          <a:pt x="1611" y="6519"/>
                        </a:lnTo>
                        <a:lnTo>
                          <a:pt x="1689" y="6528"/>
                        </a:lnTo>
                        <a:lnTo>
                          <a:pt x="1727" y="6528"/>
                        </a:lnTo>
                        <a:lnTo>
                          <a:pt x="1763" y="6528"/>
                        </a:lnTo>
                        <a:lnTo>
                          <a:pt x="1832" y="6520"/>
                        </a:lnTo>
                        <a:lnTo>
                          <a:pt x="1935" y="6499"/>
                        </a:lnTo>
                        <a:lnTo>
                          <a:pt x="1998" y="6476"/>
                        </a:lnTo>
                        <a:lnTo>
                          <a:pt x="2023" y="6523"/>
                        </a:lnTo>
                        <a:lnTo>
                          <a:pt x="2082" y="6613"/>
                        </a:lnTo>
                        <a:lnTo>
                          <a:pt x="2152" y="6692"/>
                        </a:lnTo>
                        <a:lnTo>
                          <a:pt x="2231" y="6761"/>
                        </a:lnTo>
                        <a:lnTo>
                          <a:pt x="2321" y="6819"/>
                        </a:lnTo>
                        <a:lnTo>
                          <a:pt x="2417" y="6863"/>
                        </a:lnTo>
                        <a:lnTo>
                          <a:pt x="2521" y="6893"/>
                        </a:lnTo>
                        <a:lnTo>
                          <a:pt x="2630" y="6911"/>
                        </a:lnTo>
                        <a:lnTo>
                          <a:pt x="2688" y="6912"/>
                        </a:lnTo>
                        <a:lnTo>
                          <a:pt x="2727" y="6911"/>
                        </a:lnTo>
                        <a:lnTo>
                          <a:pt x="2804" y="6903"/>
                        </a:lnTo>
                        <a:lnTo>
                          <a:pt x="2879" y="6888"/>
                        </a:lnTo>
                        <a:lnTo>
                          <a:pt x="2951" y="6865"/>
                        </a:lnTo>
                        <a:lnTo>
                          <a:pt x="3020" y="6836"/>
                        </a:lnTo>
                        <a:lnTo>
                          <a:pt x="3085" y="6801"/>
                        </a:lnTo>
                        <a:lnTo>
                          <a:pt x="3147" y="6759"/>
                        </a:lnTo>
                        <a:lnTo>
                          <a:pt x="3203" y="6712"/>
                        </a:lnTo>
                        <a:lnTo>
                          <a:pt x="3256" y="6660"/>
                        </a:lnTo>
                        <a:lnTo>
                          <a:pt x="3303" y="6602"/>
                        </a:lnTo>
                        <a:lnTo>
                          <a:pt x="3344" y="6542"/>
                        </a:lnTo>
                        <a:lnTo>
                          <a:pt x="3380" y="6477"/>
                        </a:lnTo>
                        <a:lnTo>
                          <a:pt x="3409" y="6408"/>
                        </a:lnTo>
                        <a:lnTo>
                          <a:pt x="3431" y="6336"/>
                        </a:lnTo>
                        <a:lnTo>
                          <a:pt x="3446" y="6261"/>
                        </a:lnTo>
                        <a:lnTo>
                          <a:pt x="3455" y="6183"/>
                        </a:lnTo>
                        <a:lnTo>
                          <a:pt x="3455" y="6143"/>
                        </a:lnTo>
                        <a:lnTo>
                          <a:pt x="3455" y="767"/>
                        </a:lnTo>
                        <a:lnTo>
                          <a:pt x="3455" y="728"/>
                        </a:lnTo>
                        <a:lnTo>
                          <a:pt x="3446" y="650"/>
                        </a:lnTo>
                        <a:lnTo>
                          <a:pt x="3431" y="576"/>
                        </a:lnTo>
                        <a:lnTo>
                          <a:pt x="3409" y="504"/>
                        </a:lnTo>
                        <a:lnTo>
                          <a:pt x="3380" y="434"/>
                        </a:lnTo>
                        <a:lnTo>
                          <a:pt x="3344" y="370"/>
                        </a:lnTo>
                        <a:lnTo>
                          <a:pt x="3303" y="308"/>
                        </a:lnTo>
                        <a:lnTo>
                          <a:pt x="3256" y="252"/>
                        </a:lnTo>
                        <a:lnTo>
                          <a:pt x="3203" y="198"/>
                        </a:lnTo>
                        <a:lnTo>
                          <a:pt x="3147" y="152"/>
                        </a:lnTo>
                        <a:lnTo>
                          <a:pt x="3085" y="110"/>
                        </a:lnTo>
                        <a:lnTo>
                          <a:pt x="3020" y="74"/>
                        </a:lnTo>
                        <a:lnTo>
                          <a:pt x="2951" y="46"/>
                        </a:lnTo>
                        <a:lnTo>
                          <a:pt x="2879" y="23"/>
                        </a:lnTo>
                        <a:lnTo>
                          <a:pt x="2804" y="8"/>
                        </a:lnTo>
                        <a:lnTo>
                          <a:pt x="2727" y="0"/>
                        </a:lnTo>
                        <a:lnTo>
                          <a:pt x="2688" y="0"/>
                        </a:lnTo>
                        <a:lnTo>
                          <a:pt x="2630" y="1"/>
                        </a:lnTo>
                        <a:lnTo>
                          <a:pt x="2521" y="17"/>
                        </a:lnTo>
                        <a:lnTo>
                          <a:pt x="2417" y="49"/>
                        </a:lnTo>
                        <a:lnTo>
                          <a:pt x="2321" y="93"/>
                        </a:lnTo>
                        <a:lnTo>
                          <a:pt x="2231" y="151"/>
                        </a:lnTo>
                        <a:lnTo>
                          <a:pt x="2152" y="220"/>
                        </a:lnTo>
                        <a:lnTo>
                          <a:pt x="2082" y="299"/>
                        </a:lnTo>
                        <a:lnTo>
                          <a:pt x="2023" y="387"/>
                        </a:lnTo>
                        <a:lnTo>
                          <a:pt x="1998" y="434"/>
                        </a:lnTo>
                        <a:lnTo>
                          <a:pt x="1935" y="413"/>
                        </a:lnTo>
                        <a:lnTo>
                          <a:pt x="1832" y="391"/>
                        </a:lnTo>
                        <a:lnTo>
                          <a:pt x="1763" y="384"/>
                        </a:lnTo>
                        <a:lnTo>
                          <a:pt x="1727" y="383"/>
                        </a:lnTo>
                        <a:lnTo>
                          <a:pt x="1689" y="384"/>
                        </a:lnTo>
                        <a:lnTo>
                          <a:pt x="1611" y="391"/>
                        </a:lnTo>
                        <a:lnTo>
                          <a:pt x="1536" y="407"/>
                        </a:lnTo>
                        <a:lnTo>
                          <a:pt x="1464" y="430"/>
                        </a:lnTo>
                        <a:lnTo>
                          <a:pt x="1395" y="459"/>
                        </a:lnTo>
                        <a:lnTo>
                          <a:pt x="1330" y="495"/>
                        </a:lnTo>
                        <a:lnTo>
                          <a:pt x="1268" y="535"/>
                        </a:lnTo>
                        <a:lnTo>
                          <a:pt x="1211" y="583"/>
                        </a:lnTo>
                        <a:lnTo>
                          <a:pt x="1159" y="635"/>
                        </a:lnTo>
                        <a:lnTo>
                          <a:pt x="1113" y="692"/>
                        </a:lnTo>
                        <a:lnTo>
                          <a:pt x="1071" y="753"/>
                        </a:lnTo>
                        <a:lnTo>
                          <a:pt x="1035" y="819"/>
                        </a:lnTo>
                        <a:lnTo>
                          <a:pt x="1006" y="888"/>
                        </a:lnTo>
                        <a:lnTo>
                          <a:pt x="983" y="960"/>
                        </a:lnTo>
                        <a:lnTo>
                          <a:pt x="969" y="1035"/>
                        </a:lnTo>
                        <a:lnTo>
                          <a:pt x="960" y="1111"/>
                        </a:lnTo>
                        <a:lnTo>
                          <a:pt x="960" y="1152"/>
                        </a:lnTo>
                        <a:lnTo>
                          <a:pt x="961" y="1218"/>
                        </a:lnTo>
                        <a:lnTo>
                          <a:pt x="986" y="1346"/>
                        </a:lnTo>
                        <a:lnTo>
                          <a:pt x="1008" y="1408"/>
                        </a:lnTo>
                        <a:close/>
                        <a:moveTo>
                          <a:pt x="1727" y="767"/>
                        </a:move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2" y="855"/>
                        </a:lnTo>
                        <a:lnTo>
                          <a:pt x="2024" y="907"/>
                        </a:lnTo>
                        <a:lnTo>
                          <a:pt x="2066" y="969"/>
                        </a:lnTo>
                        <a:lnTo>
                          <a:pt x="2095" y="1036"/>
                        </a:lnTo>
                        <a:lnTo>
                          <a:pt x="2110" y="1111"/>
                        </a:lnTo>
                        <a:lnTo>
                          <a:pt x="2112" y="1152"/>
                        </a:lnTo>
                        <a:lnTo>
                          <a:pt x="2495" y="1152"/>
                        </a:lnTo>
                        <a:lnTo>
                          <a:pt x="2493" y="1083"/>
                        </a:lnTo>
                        <a:lnTo>
                          <a:pt x="2469" y="951"/>
                        </a:lnTo>
                        <a:lnTo>
                          <a:pt x="2423" y="829"/>
                        </a:lnTo>
                        <a:lnTo>
                          <a:pt x="2358" y="718"/>
                        </a:lnTo>
                        <a:lnTo>
                          <a:pt x="2318" y="666"/>
                        </a:lnTo>
                        <a:lnTo>
                          <a:pt x="2328" y="636"/>
                        </a:lnTo>
                        <a:lnTo>
                          <a:pt x="2354" y="580"/>
                        </a:lnTo>
                        <a:lnTo>
                          <a:pt x="2388" y="528"/>
                        </a:lnTo>
                        <a:lnTo>
                          <a:pt x="2430" y="483"/>
                        </a:lnTo>
                        <a:lnTo>
                          <a:pt x="2478" y="446"/>
                        </a:lnTo>
                        <a:lnTo>
                          <a:pt x="2532" y="416"/>
                        </a:lnTo>
                        <a:lnTo>
                          <a:pt x="2591" y="396"/>
                        </a:lnTo>
                        <a:lnTo>
                          <a:pt x="2655" y="384"/>
                        </a:lnTo>
                        <a:lnTo>
                          <a:pt x="2688" y="383"/>
                        </a:lnTo>
                        <a:lnTo>
                          <a:pt x="2727" y="384"/>
                        </a:lnTo>
                        <a:lnTo>
                          <a:pt x="2801" y="400"/>
                        </a:lnTo>
                        <a:lnTo>
                          <a:pt x="2871" y="429"/>
                        </a:lnTo>
                        <a:lnTo>
                          <a:pt x="2932" y="470"/>
                        </a:lnTo>
                        <a:lnTo>
                          <a:pt x="2984" y="522"/>
                        </a:lnTo>
                        <a:lnTo>
                          <a:pt x="3026" y="584"/>
                        </a:lnTo>
                        <a:lnTo>
                          <a:pt x="3055" y="653"/>
                        </a:lnTo>
                        <a:lnTo>
                          <a:pt x="3069" y="728"/>
                        </a:lnTo>
                        <a:lnTo>
                          <a:pt x="3071" y="767"/>
                        </a:lnTo>
                        <a:lnTo>
                          <a:pt x="3071" y="6143"/>
                        </a:lnTo>
                        <a:lnTo>
                          <a:pt x="3069" y="6183"/>
                        </a:lnTo>
                        <a:lnTo>
                          <a:pt x="3055" y="6258"/>
                        </a:lnTo>
                        <a:lnTo>
                          <a:pt x="3026" y="6327"/>
                        </a:lnTo>
                        <a:lnTo>
                          <a:pt x="2984" y="6388"/>
                        </a:lnTo>
                        <a:lnTo>
                          <a:pt x="2932" y="6440"/>
                        </a:lnTo>
                        <a:lnTo>
                          <a:pt x="2871" y="6482"/>
                        </a:lnTo>
                        <a:lnTo>
                          <a:pt x="2801" y="6510"/>
                        </a:lnTo>
                        <a:lnTo>
                          <a:pt x="2727" y="6526"/>
                        </a:lnTo>
                        <a:lnTo>
                          <a:pt x="2688" y="6528"/>
                        </a:lnTo>
                        <a:lnTo>
                          <a:pt x="2655" y="6526"/>
                        </a:lnTo>
                        <a:lnTo>
                          <a:pt x="2591" y="6516"/>
                        </a:lnTo>
                        <a:lnTo>
                          <a:pt x="2532" y="6494"/>
                        </a:lnTo>
                        <a:lnTo>
                          <a:pt x="2478" y="6466"/>
                        </a:lnTo>
                        <a:lnTo>
                          <a:pt x="2430" y="6427"/>
                        </a:lnTo>
                        <a:lnTo>
                          <a:pt x="2388" y="6382"/>
                        </a:lnTo>
                        <a:lnTo>
                          <a:pt x="2354" y="6330"/>
                        </a:lnTo>
                        <a:lnTo>
                          <a:pt x="2328" y="6274"/>
                        </a:lnTo>
                        <a:lnTo>
                          <a:pt x="2318" y="6244"/>
                        </a:lnTo>
                        <a:lnTo>
                          <a:pt x="2358" y="6193"/>
                        </a:lnTo>
                        <a:lnTo>
                          <a:pt x="2423" y="6081"/>
                        </a:lnTo>
                        <a:lnTo>
                          <a:pt x="2469" y="5960"/>
                        </a:lnTo>
                        <a:lnTo>
                          <a:pt x="2493" y="5828"/>
                        </a:lnTo>
                        <a:lnTo>
                          <a:pt x="2495" y="5760"/>
                        </a:lnTo>
                        <a:lnTo>
                          <a:pt x="2112" y="5760"/>
                        </a:lnTo>
                        <a:lnTo>
                          <a:pt x="2110" y="5799"/>
                        </a:lnTo>
                        <a:lnTo>
                          <a:pt x="2095" y="5874"/>
                        </a:lnTo>
                        <a:lnTo>
                          <a:pt x="2066" y="5943"/>
                        </a:lnTo>
                        <a:lnTo>
                          <a:pt x="2024" y="6005"/>
                        </a:lnTo>
                        <a:lnTo>
                          <a:pt x="1972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9" y="6142"/>
                        </a:lnTo>
                        <a:lnTo>
                          <a:pt x="1614" y="6127"/>
                        </a:lnTo>
                        <a:lnTo>
                          <a:pt x="1545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1344" y="5720"/>
                        </a:lnTo>
                        <a:lnTo>
                          <a:pt x="1360" y="5645"/>
                        </a:lnTo>
                        <a:lnTo>
                          <a:pt x="1389" y="5576"/>
                        </a:lnTo>
                        <a:lnTo>
                          <a:pt x="1431" y="5515"/>
                        </a:lnTo>
                        <a:lnTo>
                          <a:pt x="1483" y="5463"/>
                        </a:lnTo>
                        <a:lnTo>
                          <a:pt x="1545" y="5422"/>
                        </a:lnTo>
                        <a:lnTo>
                          <a:pt x="1614" y="5393"/>
                        </a:lnTo>
                        <a:lnTo>
                          <a:pt x="1689" y="5377"/>
                        </a:lnTo>
                        <a:lnTo>
                          <a:pt x="1727" y="5376"/>
                        </a:lnTo>
                        <a:lnTo>
                          <a:pt x="1727" y="4991"/>
                        </a:lnTo>
                        <a:lnTo>
                          <a:pt x="1658" y="4994"/>
                        </a:lnTo>
                        <a:lnTo>
                          <a:pt x="1526" y="5018"/>
                        </a:lnTo>
                        <a:lnTo>
                          <a:pt x="1402" y="5066"/>
                        </a:lnTo>
                        <a:lnTo>
                          <a:pt x="1290" y="5132"/>
                        </a:lnTo>
                        <a:lnTo>
                          <a:pt x="1238" y="5172"/>
                        </a:lnTo>
                        <a:lnTo>
                          <a:pt x="1189" y="5162"/>
                        </a:lnTo>
                        <a:lnTo>
                          <a:pt x="1095" y="5126"/>
                        </a:lnTo>
                        <a:lnTo>
                          <a:pt x="1010" y="5077"/>
                        </a:lnTo>
                        <a:lnTo>
                          <a:pt x="936" y="5014"/>
                        </a:lnTo>
                        <a:lnTo>
                          <a:pt x="872" y="4939"/>
                        </a:lnTo>
                        <a:lnTo>
                          <a:pt x="822" y="4854"/>
                        </a:lnTo>
                        <a:lnTo>
                          <a:pt x="787" y="4761"/>
                        </a:lnTo>
                        <a:lnTo>
                          <a:pt x="770" y="4660"/>
                        </a:lnTo>
                        <a:lnTo>
                          <a:pt x="767" y="4608"/>
                        </a:lnTo>
                        <a:lnTo>
                          <a:pt x="770" y="4549"/>
                        </a:lnTo>
                        <a:lnTo>
                          <a:pt x="793" y="4437"/>
                        </a:lnTo>
                        <a:lnTo>
                          <a:pt x="836" y="4333"/>
                        </a:lnTo>
                        <a:lnTo>
                          <a:pt x="898" y="4241"/>
                        </a:lnTo>
                        <a:lnTo>
                          <a:pt x="977" y="4163"/>
                        </a:lnTo>
                        <a:lnTo>
                          <a:pt x="1069" y="4101"/>
                        </a:lnTo>
                        <a:lnTo>
                          <a:pt x="1172" y="4056"/>
                        </a:lnTo>
                        <a:lnTo>
                          <a:pt x="1284" y="4033"/>
                        </a:lnTo>
                        <a:lnTo>
                          <a:pt x="1343" y="4032"/>
                        </a:lnTo>
                        <a:lnTo>
                          <a:pt x="1402" y="4033"/>
                        </a:lnTo>
                        <a:lnTo>
                          <a:pt x="1514" y="4056"/>
                        </a:lnTo>
                        <a:lnTo>
                          <a:pt x="1618" y="4101"/>
                        </a:lnTo>
                        <a:lnTo>
                          <a:pt x="1710" y="4163"/>
                        </a:lnTo>
                        <a:lnTo>
                          <a:pt x="1788" y="4241"/>
                        </a:lnTo>
                        <a:lnTo>
                          <a:pt x="1851" y="4333"/>
                        </a:lnTo>
                        <a:lnTo>
                          <a:pt x="1894" y="4437"/>
                        </a:lnTo>
                        <a:lnTo>
                          <a:pt x="1917" y="4549"/>
                        </a:lnTo>
                        <a:lnTo>
                          <a:pt x="1919" y="4608"/>
                        </a:lnTo>
                        <a:lnTo>
                          <a:pt x="2303" y="4608"/>
                        </a:lnTo>
                        <a:lnTo>
                          <a:pt x="2302" y="4558"/>
                        </a:lnTo>
                        <a:lnTo>
                          <a:pt x="2293" y="4461"/>
                        </a:lnTo>
                        <a:lnTo>
                          <a:pt x="2273" y="4367"/>
                        </a:lnTo>
                        <a:lnTo>
                          <a:pt x="2246" y="4278"/>
                        </a:lnTo>
                        <a:lnTo>
                          <a:pt x="2208" y="4192"/>
                        </a:lnTo>
                        <a:lnTo>
                          <a:pt x="2165" y="4110"/>
                        </a:lnTo>
                        <a:lnTo>
                          <a:pt x="2113" y="4033"/>
                        </a:lnTo>
                        <a:lnTo>
                          <a:pt x="2054" y="3963"/>
                        </a:lnTo>
                        <a:lnTo>
                          <a:pt x="1989" y="3897"/>
                        </a:lnTo>
                        <a:lnTo>
                          <a:pt x="1917" y="3837"/>
                        </a:lnTo>
                        <a:lnTo>
                          <a:pt x="1841" y="3787"/>
                        </a:lnTo>
                        <a:lnTo>
                          <a:pt x="1759" y="3742"/>
                        </a:lnTo>
                        <a:lnTo>
                          <a:pt x="1674" y="3705"/>
                        </a:lnTo>
                        <a:lnTo>
                          <a:pt x="1583" y="3678"/>
                        </a:lnTo>
                        <a:lnTo>
                          <a:pt x="1490" y="3657"/>
                        </a:lnTo>
                        <a:lnTo>
                          <a:pt x="1393" y="3649"/>
                        </a:lnTo>
                        <a:lnTo>
                          <a:pt x="1343" y="3647"/>
                        </a:lnTo>
                        <a:lnTo>
                          <a:pt x="1303" y="3647"/>
                        </a:lnTo>
                        <a:lnTo>
                          <a:pt x="1223" y="3655"/>
                        </a:lnTo>
                        <a:lnTo>
                          <a:pt x="1108" y="3676"/>
                        </a:lnTo>
                        <a:lnTo>
                          <a:pt x="963" y="3728"/>
                        </a:lnTo>
                        <a:lnTo>
                          <a:pt x="829" y="3800"/>
                        </a:lnTo>
                        <a:lnTo>
                          <a:pt x="767" y="3845"/>
                        </a:lnTo>
                        <a:lnTo>
                          <a:pt x="767" y="3839"/>
                        </a:lnTo>
                        <a:lnTo>
                          <a:pt x="728" y="3837"/>
                        </a:lnTo>
                        <a:lnTo>
                          <a:pt x="653" y="3823"/>
                        </a:lnTo>
                        <a:lnTo>
                          <a:pt x="584" y="3794"/>
                        </a:lnTo>
                        <a:lnTo>
                          <a:pt x="524" y="3753"/>
                        </a:lnTo>
                        <a:lnTo>
                          <a:pt x="470" y="3701"/>
                        </a:lnTo>
                        <a:lnTo>
                          <a:pt x="430" y="3639"/>
                        </a:lnTo>
                        <a:lnTo>
                          <a:pt x="400" y="3570"/>
                        </a:lnTo>
                        <a:lnTo>
                          <a:pt x="386" y="3495"/>
                        </a:lnTo>
                        <a:lnTo>
                          <a:pt x="384" y="3456"/>
                        </a:lnTo>
                        <a:lnTo>
                          <a:pt x="386" y="3416"/>
                        </a:lnTo>
                        <a:lnTo>
                          <a:pt x="400" y="3341"/>
                        </a:lnTo>
                        <a:lnTo>
                          <a:pt x="430" y="3272"/>
                        </a:lnTo>
                        <a:lnTo>
                          <a:pt x="470" y="3211"/>
                        </a:lnTo>
                        <a:lnTo>
                          <a:pt x="524" y="3159"/>
                        </a:lnTo>
                        <a:lnTo>
                          <a:pt x="584" y="3117"/>
                        </a:lnTo>
                        <a:lnTo>
                          <a:pt x="653" y="3089"/>
                        </a:lnTo>
                        <a:lnTo>
                          <a:pt x="728" y="3073"/>
                        </a:lnTo>
                        <a:lnTo>
                          <a:pt x="767" y="3071"/>
                        </a:lnTo>
                        <a:lnTo>
                          <a:pt x="767" y="3067"/>
                        </a:lnTo>
                        <a:lnTo>
                          <a:pt x="829" y="3110"/>
                        </a:lnTo>
                        <a:lnTo>
                          <a:pt x="963" y="3184"/>
                        </a:lnTo>
                        <a:lnTo>
                          <a:pt x="1108" y="3234"/>
                        </a:lnTo>
                        <a:lnTo>
                          <a:pt x="1223" y="3256"/>
                        </a:lnTo>
                        <a:lnTo>
                          <a:pt x="1303" y="3263"/>
                        </a:lnTo>
                        <a:lnTo>
                          <a:pt x="1343" y="3263"/>
                        </a:lnTo>
                        <a:lnTo>
                          <a:pt x="1393" y="3263"/>
                        </a:lnTo>
                        <a:lnTo>
                          <a:pt x="1490" y="3253"/>
                        </a:lnTo>
                        <a:lnTo>
                          <a:pt x="1583" y="3234"/>
                        </a:lnTo>
                        <a:lnTo>
                          <a:pt x="1674" y="3205"/>
                        </a:lnTo>
                        <a:lnTo>
                          <a:pt x="1759" y="3169"/>
                        </a:lnTo>
                        <a:lnTo>
                          <a:pt x="1841" y="3125"/>
                        </a:lnTo>
                        <a:lnTo>
                          <a:pt x="1917" y="3073"/>
                        </a:lnTo>
                        <a:lnTo>
                          <a:pt x="1989" y="3014"/>
                        </a:lnTo>
                        <a:lnTo>
                          <a:pt x="2054" y="2949"/>
                        </a:lnTo>
                        <a:lnTo>
                          <a:pt x="2113" y="2878"/>
                        </a:lnTo>
                        <a:lnTo>
                          <a:pt x="2165" y="2801"/>
                        </a:lnTo>
                        <a:lnTo>
                          <a:pt x="2208" y="2720"/>
                        </a:lnTo>
                        <a:lnTo>
                          <a:pt x="2246" y="2634"/>
                        </a:lnTo>
                        <a:lnTo>
                          <a:pt x="2273" y="2543"/>
                        </a:lnTo>
                        <a:lnTo>
                          <a:pt x="2293" y="2449"/>
                        </a:lnTo>
                        <a:lnTo>
                          <a:pt x="2302" y="2353"/>
                        </a:lnTo>
                        <a:lnTo>
                          <a:pt x="2303" y="2304"/>
                        </a:lnTo>
                        <a:lnTo>
                          <a:pt x="1919" y="2304"/>
                        </a:lnTo>
                        <a:lnTo>
                          <a:pt x="1917" y="2363"/>
                        </a:lnTo>
                        <a:lnTo>
                          <a:pt x="1894" y="2475"/>
                        </a:lnTo>
                        <a:lnTo>
                          <a:pt x="1851" y="2579"/>
                        </a:lnTo>
                        <a:lnTo>
                          <a:pt x="1788" y="2670"/>
                        </a:lnTo>
                        <a:lnTo>
                          <a:pt x="1710" y="2749"/>
                        </a:lnTo>
                        <a:lnTo>
                          <a:pt x="1618" y="2811"/>
                        </a:lnTo>
                        <a:lnTo>
                          <a:pt x="1514" y="2854"/>
                        </a:lnTo>
                        <a:lnTo>
                          <a:pt x="1402" y="2877"/>
                        </a:lnTo>
                        <a:lnTo>
                          <a:pt x="1343" y="2880"/>
                        </a:lnTo>
                        <a:lnTo>
                          <a:pt x="1284" y="2877"/>
                        </a:lnTo>
                        <a:lnTo>
                          <a:pt x="1172" y="2854"/>
                        </a:lnTo>
                        <a:lnTo>
                          <a:pt x="1069" y="2811"/>
                        </a:lnTo>
                        <a:lnTo>
                          <a:pt x="977" y="2749"/>
                        </a:lnTo>
                        <a:lnTo>
                          <a:pt x="898" y="2670"/>
                        </a:lnTo>
                        <a:lnTo>
                          <a:pt x="836" y="2579"/>
                        </a:lnTo>
                        <a:lnTo>
                          <a:pt x="793" y="2475"/>
                        </a:lnTo>
                        <a:lnTo>
                          <a:pt x="770" y="2363"/>
                        </a:lnTo>
                        <a:lnTo>
                          <a:pt x="767" y="2304"/>
                        </a:lnTo>
                        <a:lnTo>
                          <a:pt x="770" y="2250"/>
                        </a:lnTo>
                        <a:lnTo>
                          <a:pt x="787" y="2151"/>
                        </a:lnTo>
                        <a:lnTo>
                          <a:pt x="822" y="2057"/>
                        </a:lnTo>
                        <a:lnTo>
                          <a:pt x="872" y="1973"/>
                        </a:lnTo>
                        <a:lnTo>
                          <a:pt x="936" y="1898"/>
                        </a:lnTo>
                        <a:lnTo>
                          <a:pt x="1010" y="1834"/>
                        </a:lnTo>
                        <a:lnTo>
                          <a:pt x="1095" y="1784"/>
                        </a:lnTo>
                        <a:lnTo>
                          <a:pt x="1189" y="1749"/>
                        </a:lnTo>
                        <a:lnTo>
                          <a:pt x="1238" y="1738"/>
                        </a:lnTo>
                        <a:lnTo>
                          <a:pt x="1290" y="1778"/>
                        </a:lnTo>
                        <a:lnTo>
                          <a:pt x="1402" y="1846"/>
                        </a:lnTo>
                        <a:lnTo>
                          <a:pt x="1526" y="1892"/>
                        </a:lnTo>
                        <a:lnTo>
                          <a:pt x="1658" y="1918"/>
                        </a:lnTo>
                        <a:lnTo>
                          <a:pt x="1727" y="1919"/>
                        </a:lnTo>
                        <a:lnTo>
                          <a:pt x="1727" y="1535"/>
                        </a:lnTo>
                        <a:lnTo>
                          <a:pt x="1689" y="1533"/>
                        </a:lnTo>
                        <a:lnTo>
                          <a:pt x="1614" y="1519"/>
                        </a:lnTo>
                        <a:lnTo>
                          <a:pt x="1545" y="1490"/>
                        </a:lnTo>
                        <a:lnTo>
                          <a:pt x="1483" y="1448"/>
                        </a:lnTo>
                        <a:lnTo>
                          <a:pt x="1431" y="1396"/>
                        </a:lnTo>
                        <a:lnTo>
                          <a:pt x="1389" y="1335"/>
                        </a:lnTo>
                        <a:lnTo>
                          <a:pt x="1360" y="1265"/>
                        </a:lnTo>
                        <a:lnTo>
                          <a:pt x="1344" y="1191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5" y="813"/>
                        </a:lnTo>
                        <a:lnTo>
                          <a:pt x="1614" y="784"/>
                        </a:lnTo>
                        <a:lnTo>
                          <a:pt x="1689" y="769"/>
                        </a:lnTo>
                        <a:lnTo>
                          <a:pt x="1727" y="76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9" name="Freeform 6"/>
                  <p:cNvSpPr>
                    <a:spLocks noEditPoints="1"/>
                  </p:cNvSpPr>
                  <p:nvPr/>
                </p:nvSpPr>
                <p:spPr bwMode="auto">
                  <a:xfrm>
                    <a:off x="5643" y="-699"/>
                    <a:ext cx="1152" cy="2304"/>
                  </a:xfrm>
                  <a:custGeom>
                    <a:avLst/>
                    <a:gdLst>
                      <a:gd name="T0" fmla="*/ 1373 w 3455"/>
                      <a:gd name="T1" fmla="*/ 299 h 6912"/>
                      <a:gd name="T2" fmla="*/ 767 w 3455"/>
                      <a:gd name="T3" fmla="*/ 0 h 6912"/>
                      <a:gd name="T4" fmla="*/ 308 w 3455"/>
                      <a:gd name="T5" fmla="*/ 152 h 6912"/>
                      <a:gd name="T6" fmla="*/ 23 w 3455"/>
                      <a:gd name="T7" fmla="*/ 576 h 6912"/>
                      <a:gd name="T8" fmla="*/ 23 w 3455"/>
                      <a:gd name="T9" fmla="*/ 6336 h 6912"/>
                      <a:gd name="T10" fmla="*/ 308 w 3455"/>
                      <a:gd name="T11" fmla="*/ 6759 h 6912"/>
                      <a:gd name="T12" fmla="*/ 767 w 3455"/>
                      <a:gd name="T13" fmla="*/ 6912 h 6912"/>
                      <a:gd name="T14" fmla="*/ 1373 w 3455"/>
                      <a:gd name="T15" fmla="*/ 6613 h 6912"/>
                      <a:gd name="T16" fmla="*/ 1766 w 3455"/>
                      <a:gd name="T17" fmla="*/ 6528 h 6912"/>
                      <a:gd name="T18" fmla="*/ 2243 w 3455"/>
                      <a:gd name="T19" fmla="*/ 6327 h 6912"/>
                      <a:gd name="T20" fmla="*/ 2486 w 3455"/>
                      <a:gd name="T21" fmla="*/ 5877 h 6912"/>
                      <a:gd name="T22" fmla="*/ 2640 w 3455"/>
                      <a:gd name="T23" fmla="*/ 5406 h 6912"/>
                      <a:gd name="T24" fmla="*/ 3071 w 3455"/>
                      <a:gd name="T25" fmla="*/ 4608 h 6912"/>
                      <a:gd name="T26" fmla="*/ 3114 w 3455"/>
                      <a:gd name="T27" fmla="*/ 4092 h 6912"/>
                      <a:gd name="T28" fmla="*/ 3455 w 3455"/>
                      <a:gd name="T29" fmla="*/ 3456 h 6912"/>
                      <a:gd name="T30" fmla="*/ 3114 w 3455"/>
                      <a:gd name="T31" fmla="*/ 2819 h 6912"/>
                      <a:gd name="T32" fmla="*/ 3071 w 3455"/>
                      <a:gd name="T33" fmla="*/ 2304 h 6912"/>
                      <a:gd name="T34" fmla="*/ 2640 w 3455"/>
                      <a:gd name="T35" fmla="*/ 1504 h 6912"/>
                      <a:gd name="T36" fmla="*/ 2486 w 3455"/>
                      <a:gd name="T37" fmla="*/ 1035 h 6912"/>
                      <a:gd name="T38" fmla="*/ 2243 w 3455"/>
                      <a:gd name="T39" fmla="*/ 583 h 6912"/>
                      <a:gd name="T40" fmla="*/ 1766 w 3455"/>
                      <a:gd name="T41" fmla="*/ 384 h 6912"/>
                      <a:gd name="T42" fmla="*/ 2477 w 3455"/>
                      <a:gd name="T43" fmla="*/ 2749 h 6912"/>
                      <a:gd name="T44" fmla="*/ 1837 w 3455"/>
                      <a:gd name="T45" fmla="*/ 2811 h 6912"/>
                      <a:gd name="T46" fmla="*/ 1151 w 3455"/>
                      <a:gd name="T47" fmla="*/ 2304 h 6912"/>
                      <a:gd name="T48" fmla="*/ 1341 w 3455"/>
                      <a:gd name="T49" fmla="*/ 2878 h 6912"/>
                      <a:gd name="T50" fmla="*/ 1871 w 3455"/>
                      <a:gd name="T51" fmla="*/ 3234 h 6912"/>
                      <a:gd name="T52" fmla="*/ 2492 w 3455"/>
                      <a:gd name="T53" fmla="*/ 3184 h 6912"/>
                      <a:gd name="T54" fmla="*/ 2931 w 3455"/>
                      <a:gd name="T55" fmla="*/ 3159 h 6912"/>
                      <a:gd name="T56" fmla="*/ 3053 w 3455"/>
                      <a:gd name="T57" fmla="*/ 3570 h 6912"/>
                      <a:gd name="T58" fmla="*/ 2686 w 3455"/>
                      <a:gd name="T59" fmla="*/ 3839 h 6912"/>
                      <a:gd name="T60" fmla="*/ 2110 w 3455"/>
                      <a:gd name="T61" fmla="*/ 3647 h 6912"/>
                      <a:gd name="T62" fmla="*/ 1537 w 3455"/>
                      <a:gd name="T63" fmla="*/ 3837 h 6912"/>
                      <a:gd name="T64" fmla="*/ 1180 w 3455"/>
                      <a:gd name="T65" fmla="*/ 4367 h 6912"/>
                      <a:gd name="T66" fmla="*/ 1603 w 3455"/>
                      <a:gd name="T67" fmla="*/ 4333 h 6912"/>
                      <a:gd name="T68" fmla="*/ 2169 w 3455"/>
                      <a:gd name="T69" fmla="*/ 4033 h 6912"/>
                      <a:gd name="T70" fmla="*/ 2685 w 3455"/>
                      <a:gd name="T71" fmla="*/ 4549 h 6912"/>
                      <a:gd name="T72" fmla="*/ 2444 w 3455"/>
                      <a:gd name="T73" fmla="*/ 5077 h 6912"/>
                      <a:gd name="T74" fmla="*/ 1796 w 3455"/>
                      <a:gd name="T75" fmla="*/ 4994 h 6912"/>
                      <a:gd name="T76" fmla="*/ 2024 w 3455"/>
                      <a:gd name="T77" fmla="*/ 5515 h 6912"/>
                      <a:gd name="T78" fmla="*/ 2064 w 3455"/>
                      <a:gd name="T79" fmla="*/ 5943 h 6912"/>
                      <a:gd name="T80" fmla="*/ 1687 w 3455"/>
                      <a:gd name="T81" fmla="*/ 6142 h 6912"/>
                      <a:gd name="T82" fmla="*/ 1344 w 3455"/>
                      <a:gd name="T83" fmla="*/ 5799 h 6912"/>
                      <a:gd name="T84" fmla="*/ 1136 w 3455"/>
                      <a:gd name="T85" fmla="*/ 6244 h 6912"/>
                      <a:gd name="T86" fmla="*/ 863 w 3455"/>
                      <a:gd name="T87" fmla="*/ 6516 h 6912"/>
                      <a:gd name="T88" fmla="*/ 470 w 3455"/>
                      <a:gd name="T89" fmla="*/ 6388 h 6912"/>
                      <a:gd name="T90" fmla="*/ 400 w 3455"/>
                      <a:gd name="T91" fmla="*/ 653 h 6912"/>
                      <a:gd name="T92" fmla="*/ 767 w 3455"/>
                      <a:gd name="T93" fmla="*/ 383 h 6912"/>
                      <a:gd name="T94" fmla="*/ 1101 w 3455"/>
                      <a:gd name="T95" fmla="*/ 580 h 6912"/>
                      <a:gd name="T96" fmla="*/ 958 w 3455"/>
                      <a:gd name="T97" fmla="*/ 1152 h 6912"/>
                      <a:gd name="T98" fmla="*/ 1543 w 3455"/>
                      <a:gd name="T99" fmla="*/ 813 h 6912"/>
                      <a:gd name="T100" fmla="*/ 1971 w 3455"/>
                      <a:gd name="T101" fmla="*/ 855 h 6912"/>
                      <a:gd name="T102" fmla="*/ 2094 w 3455"/>
                      <a:gd name="T103" fmla="*/ 1265 h 6912"/>
                      <a:gd name="T104" fmla="*/ 1727 w 3455"/>
                      <a:gd name="T105" fmla="*/ 1535 h 6912"/>
                      <a:gd name="T106" fmla="*/ 2266 w 3455"/>
                      <a:gd name="T107" fmla="*/ 1749 h 6912"/>
                      <a:gd name="T108" fmla="*/ 2685 w 3455"/>
                      <a:gd name="T109" fmla="*/ 2250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727" y="383"/>
                        </a:moveTo>
                        <a:lnTo>
                          <a:pt x="1691" y="384"/>
                        </a:lnTo>
                        <a:lnTo>
                          <a:pt x="1621" y="391"/>
                        </a:lnTo>
                        <a:lnTo>
                          <a:pt x="1520" y="413"/>
                        </a:lnTo>
                        <a:lnTo>
                          <a:pt x="1457" y="434"/>
                        </a:lnTo>
                        <a:lnTo>
                          <a:pt x="1432" y="387"/>
                        </a:lnTo>
                        <a:lnTo>
                          <a:pt x="1373" y="299"/>
                        </a:lnTo>
                        <a:lnTo>
                          <a:pt x="1303" y="220"/>
                        </a:lnTo>
                        <a:lnTo>
                          <a:pt x="1223" y="151"/>
                        </a:lnTo>
                        <a:lnTo>
                          <a:pt x="1134" y="93"/>
                        </a:lnTo>
                        <a:lnTo>
                          <a:pt x="1036" y="49"/>
                        </a:lnTo>
                        <a:lnTo>
                          <a:pt x="933" y="17"/>
                        </a:lnTo>
                        <a:lnTo>
                          <a:pt x="823" y="1"/>
                        </a:lnTo>
                        <a:lnTo>
                          <a:pt x="767" y="0"/>
                        </a:lnTo>
                        <a:lnTo>
                          <a:pt x="728" y="0"/>
                        </a:lnTo>
                        <a:lnTo>
                          <a:pt x="650" y="8"/>
                        </a:lnTo>
                        <a:lnTo>
                          <a:pt x="575" y="23"/>
                        </a:lnTo>
                        <a:lnTo>
                          <a:pt x="503" y="46"/>
                        </a:lnTo>
                        <a:lnTo>
                          <a:pt x="434" y="74"/>
                        </a:lnTo>
                        <a:lnTo>
                          <a:pt x="370" y="110"/>
                        </a:lnTo>
                        <a:lnTo>
                          <a:pt x="308" y="152"/>
                        </a:lnTo>
                        <a:lnTo>
                          <a:pt x="250" y="198"/>
                        </a:lnTo>
                        <a:lnTo>
                          <a:pt x="198" y="252"/>
                        </a:lnTo>
                        <a:lnTo>
                          <a:pt x="152" y="308"/>
                        </a:lnTo>
                        <a:lnTo>
                          <a:pt x="110" y="370"/>
                        </a:lnTo>
                        <a:lnTo>
                          <a:pt x="74" y="434"/>
                        </a:lnTo>
                        <a:lnTo>
                          <a:pt x="46" y="504"/>
                        </a:lnTo>
                        <a:lnTo>
                          <a:pt x="23" y="576"/>
                        </a:lnTo>
                        <a:lnTo>
                          <a:pt x="8" y="650"/>
                        </a:lnTo>
                        <a:lnTo>
                          <a:pt x="0" y="728"/>
                        </a:lnTo>
                        <a:lnTo>
                          <a:pt x="0" y="767"/>
                        </a:lnTo>
                        <a:lnTo>
                          <a:pt x="0" y="6143"/>
                        </a:lnTo>
                        <a:lnTo>
                          <a:pt x="0" y="6183"/>
                        </a:lnTo>
                        <a:lnTo>
                          <a:pt x="8" y="6261"/>
                        </a:lnTo>
                        <a:lnTo>
                          <a:pt x="23" y="6336"/>
                        </a:lnTo>
                        <a:lnTo>
                          <a:pt x="46" y="6408"/>
                        </a:lnTo>
                        <a:lnTo>
                          <a:pt x="74" y="6477"/>
                        </a:lnTo>
                        <a:lnTo>
                          <a:pt x="110" y="6542"/>
                        </a:lnTo>
                        <a:lnTo>
                          <a:pt x="152" y="6602"/>
                        </a:lnTo>
                        <a:lnTo>
                          <a:pt x="198" y="6660"/>
                        </a:lnTo>
                        <a:lnTo>
                          <a:pt x="250" y="6712"/>
                        </a:lnTo>
                        <a:lnTo>
                          <a:pt x="308" y="6759"/>
                        </a:lnTo>
                        <a:lnTo>
                          <a:pt x="370" y="6801"/>
                        </a:lnTo>
                        <a:lnTo>
                          <a:pt x="434" y="6836"/>
                        </a:lnTo>
                        <a:lnTo>
                          <a:pt x="503" y="6865"/>
                        </a:lnTo>
                        <a:lnTo>
                          <a:pt x="575" y="6888"/>
                        </a:lnTo>
                        <a:lnTo>
                          <a:pt x="650" y="6903"/>
                        </a:lnTo>
                        <a:lnTo>
                          <a:pt x="728" y="6911"/>
                        </a:lnTo>
                        <a:lnTo>
                          <a:pt x="767" y="6912"/>
                        </a:lnTo>
                        <a:lnTo>
                          <a:pt x="823" y="6911"/>
                        </a:lnTo>
                        <a:lnTo>
                          <a:pt x="933" y="6893"/>
                        </a:lnTo>
                        <a:lnTo>
                          <a:pt x="1036" y="6863"/>
                        </a:lnTo>
                        <a:lnTo>
                          <a:pt x="1134" y="6819"/>
                        </a:lnTo>
                        <a:lnTo>
                          <a:pt x="1223" y="6761"/>
                        </a:lnTo>
                        <a:lnTo>
                          <a:pt x="1303" y="6692"/>
                        </a:lnTo>
                        <a:lnTo>
                          <a:pt x="1373" y="6613"/>
                        </a:lnTo>
                        <a:lnTo>
                          <a:pt x="1432" y="6523"/>
                        </a:lnTo>
                        <a:lnTo>
                          <a:pt x="1457" y="6476"/>
                        </a:lnTo>
                        <a:lnTo>
                          <a:pt x="1520" y="6499"/>
                        </a:lnTo>
                        <a:lnTo>
                          <a:pt x="1621" y="6520"/>
                        </a:lnTo>
                        <a:lnTo>
                          <a:pt x="1691" y="6528"/>
                        </a:lnTo>
                        <a:lnTo>
                          <a:pt x="1727" y="6528"/>
                        </a:lnTo>
                        <a:lnTo>
                          <a:pt x="1766" y="6528"/>
                        </a:lnTo>
                        <a:lnTo>
                          <a:pt x="1844" y="6519"/>
                        </a:lnTo>
                        <a:lnTo>
                          <a:pt x="1919" y="6503"/>
                        </a:lnTo>
                        <a:lnTo>
                          <a:pt x="1991" y="6482"/>
                        </a:lnTo>
                        <a:lnTo>
                          <a:pt x="2060" y="6453"/>
                        </a:lnTo>
                        <a:lnTo>
                          <a:pt x="2125" y="6417"/>
                        </a:lnTo>
                        <a:lnTo>
                          <a:pt x="2187" y="6375"/>
                        </a:lnTo>
                        <a:lnTo>
                          <a:pt x="2243" y="6327"/>
                        </a:lnTo>
                        <a:lnTo>
                          <a:pt x="2295" y="6276"/>
                        </a:lnTo>
                        <a:lnTo>
                          <a:pt x="2342" y="6219"/>
                        </a:lnTo>
                        <a:lnTo>
                          <a:pt x="2384" y="6157"/>
                        </a:lnTo>
                        <a:lnTo>
                          <a:pt x="2420" y="6093"/>
                        </a:lnTo>
                        <a:lnTo>
                          <a:pt x="2449" y="6024"/>
                        </a:lnTo>
                        <a:lnTo>
                          <a:pt x="2470" y="5952"/>
                        </a:lnTo>
                        <a:lnTo>
                          <a:pt x="2486" y="5877"/>
                        </a:lnTo>
                        <a:lnTo>
                          <a:pt x="2495" y="5799"/>
                        </a:lnTo>
                        <a:lnTo>
                          <a:pt x="2495" y="5760"/>
                        </a:lnTo>
                        <a:lnTo>
                          <a:pt x="2492" y="5692"/>
                        </a:lnTo>
                        <a:lnTo>
                          <a:pt x="2467" y="5564"/>
                        </a:lnTo>
                        <a:lnTo>
                          <a:pt x="2447" y="5504"/>
                        </a:lnTo>
                        <a:lnTo>
                          <a:pt x="2515" y="5476"/>
                        </a:lnTo>
                        <a:lnTo>
                          <a:pt x="2640" y="5406"/>
                        </a:lnTo>
                        <a:lnTo>
                          <a:pt x="2754" y="5318"/>
                        </a:lnTo>
                        <a:lnTo>
                          <a:pt x="2852" y="5216"/>
                        </a:lnTo>
                        <a:lnTo>
                          <a:pt x="2935" y="5099"/>
                        </a:lnTo>
                        <a:lnTo>
                          <a:pt x="3000" y="4969"/>
                        </a:lnTo>
                        <a:lnTo>
                          <a:pt x="3045" y="4831"/>
                        </a:lnTo>
                        <a:lnTo>
                          <a:pt x="3069" y="4684"/>
                        </a:lnTo>
                        <a:lnTo>
                          <a:pt x="3071" y="4608"/>
                        </a:lnTo>
                        <a:lnTo>
                          <a:pt x="3069" y="4549"/>
                        </a:lnTo>
                        <a:lnTo>
                          <a:pt x="3055" y="4435"/>
                        </a:lnTo>
                        <a:lnTo>
                          <a:pt x="3026" y="4326"/>
                        </a:lnTo>
                        <a:lnTo>
                          <a:pt x="2986" y="4221"/>
                        </a:lnTo>
                        <a:lnTo>
                          <a:pt x="2961" y="4170"/>
                        </a:lnTo>
                        <a:lnTo>
                          <a:pt x="3014" y="4149"/>
                        </a:lnTo>
                        <a:lnTo>
                          <a:pt x="3114" y="4092"/>
                        </a:lnTo>
                        <a:lnTo>
                          <a:pt x="3203" y="4022"/>
                        </a:lnTo>
                        <a:lnTo>
                          <a:pt x="3282" y="3940"/>
                        </a:lnTo>
                        <a:lnTo>
                          <a:pt x="3347" y="3846"/>
                        </a:lnTo>
                        <a:lnTo>
                          <a:pt x="3399" y="3744"/>
                        </a:lnTo>
                        <a:lnTo>
                          <a:pt x="3435" y="3633"/>
                        </a:lnTo>
                        <a:lnTo>
                          <a:pt x="3454" y="3516"/>
                        </a:lnTo>
                        <a:lnTo>
                          <a:pt x="3455" y="3456"/>
                        </a:lnTo>
                        <a:lnTo>
                          <a:pt x="3454" y="3394"/>
                        </a:lnTo>
                        <a:lnTo>
                          <a:pt x="3435" y="3277"/>
                        </a:lnTo>
                        <a:lnTo>
                          <a:pt x="3399" y="3166"/>
                        </a:lnTo>
                        <a:lnTo>
                          <a:pt x="3347" y="3064"/>
                        </a:lnTo>
                        <a:lnTo>
                          <a:pt x="3282" y="2971"/>
                        </a:lnTo>
                        <a:lnTo>
                          <a:pt x="3203" y="2888"/>
                        </a:lnTo>
                        <a:lnTo>
                          <a:pt x="3114" y="2819"/>
                        </a:lnTo>
                        <a:lnTo>
                          <a:pt x="3014" y="2762"/>
                        </a:lnTo>
                        <a:lnTo>
                          <a:pt x="2961" y="2740"/>
                        </a:lnTo>
                        <a:lnTo>
                          <a:pt x="2986" y="2690"/>
                        </a:lnTo>
                        <a:lnTo>
                          <a:pt x="3026" y="2586"/>
                        </a:lnTo>
                        <a:lnTo>
                          <a:pt x="3055" y="2477"/>
                        </a:lnTo>
                        <a:lnTo>
                          <a:pt x="3069" y="2363"/>
                        </a:lnTo>
                        <a:lnTo>
                          <a:pt x="3071" y="2304"/>
                        </a:lnTo>
                        <a:lnTo>
                          <a:pt x="3069" y="2227"/>
                        </a:lnTo>
                        <a:lnTo>
                          <a:pt x="3045" y="2079"/>
                        </a:lnTo>
                        <a:lnTo>
                          <a:pt x="3000" y="1941"/>
                        </a:lnTo>
                        <a:lnTo>
                          <a:pt x="2935" y="1813"/>
                        </a:lnTo>
                        <a:lnTo>
                          <a:pt x="2852" y="1696"/>
                        </a:lnTo>
                        <a:lnTo>
                          <a:pt x="2754" y="1592"/>
                        </a:lnTo>
                        <a:lnTo>
                          <a:pt x="2640" y="1504"/>
                        </a:lnTo>
                        <a:lnTo>
                          <a:pt x="2515" y="1435"/>
                        </a:lnTo>
                        <a:lnTo>
                          <a:pt x="2447" y="1408"/>
                        </a:lnTo>
                        <a:lnTo>
                          <a:pt x="2467" y="1346"/>
                        </a:lnTo>
                        <a:lnTo>
                          <a:pt x="2492" y="1218"/>
                        </a:lnTo>
                        <a:lnTo>
                          <a:pt x="2495" y="1152"/>
                        </a:lnTo>
                        <a:lnTo>
                          <a:pt x="2495" y="1111"/>
                        </a:lnTo>
                        <a:lnTo>
                          <a:pt x="2486" y="1035"/>
                        </a:lnTo>
                        <a:lnTo>
                          <a:pt x="2470" y="960"/>
                        </a:lnTo>
                        <a:lnTo>
                          <a:pt x="2449" y="888"/>
                        </a:lnTo>
                        <a:lnTo>
                          <a:pt x="2420" y="819"/>
                        </a:lnTo>
                        <a:lnTo>
                          <a:pt x="2384" y="753"/>
                        </a:lnTo>
                        <a:lnTo>
                          <a:pt x="2342" y="692"/>
                        </a:lnTo>
                        <a:lnTo>
                          <a:pt x="2295" y="635"/>
                        </a:lnTo>
                        <a:lnTo>
                          <a:pt x="2243" y="583"/>
                        </a:lnTo>
                        <a:lnTo>
                          <a:pt x="2187" y="535"/>
                        </a:lnTo>
                        <a:lnTo>
                          <a:pt x="2125" y="495"/>
                        </a:lnTo>
                        <a:lnTo>
                          <a:pt x="2060" y="459"/>
                        </a:lnTo>
                        <a:lnTo>
                          <a:pt x="1991" y="430"/>
                        </a:lnTo>
                        <a:lnTo>
                          <a:pt x="1919" y="407"/>
                        </a:lnTo>
                        <a:lnTo>
                          <a:pt x="1844" y="391"/>
                        </a:lnTo>
                        <a:lnTo>
                          <a:pt x="1766" y="384"/>
                        </a:lnTo>
                        <a:lnTo>
                          <a:pt x="1727" y="383"/>
                        </a:lnTo>
                        <a:close/>
                        <a:moveTo>
                          <a:pt x="2686" y="2304"/>
                        </a:moveTo>
                        <a:lnTo>
                          <a:pt x="2685" y="2363"/>
                        </a:lnTo>
                        <a:lnTo>
                          <a:pt x="2662" y="2475"/>
                        </a:lnTo>
                        <a:lnTo>
                          <a:pt x="2619" y="2579"/>
                        </a:lnTo>
                        <a:lnTo>
                          <a:pt x="2555" y="2670"/>
                        </a:lnTo>
                        <a:lnTo>
                          <a:pt x="2477" y="2749"/>
                        </a:lnTo>
                        <a:lnTo>
                          <a:pt x="2385" y="2811"/>
                        </a:lnTo>
                        <a:lnTo>
                          <a:pt x="2282" y="2854"/>
                        </a:lnTo>
                        <a:lnTo>
                          <a:pt x="2169" y="2877"/>
                        </a:lnTo>
                        <a:lnTo>
                          <a:pt x="2110" y="2880"/>
                        </a:lnTo>
                        <a:lnTo>
                          <a:pt x="2051" y="2877"/>
                        </a:lnTo>
                        <a:lnTo>
                          <a:pt x="1939" y="2854"/>
                        </a:lnTo>
                        <a:lnTo>
                          <a:pt x="1837" y="2811"/>
                        </a:lnTo>
                        <a:lnTo>
                          <a:pt x="1745" y="2749"/>
                        </a:lnTo>
                        <a:lnTo>
                          <a:pt x="1665" y="2670"/>
                        </a:lnTo>
                        <a:lnTo>
                          <a:pt x="1603" y="2579"/>
                        </a:lnTo>
                        <a:lnTo>
                          <a:pt x="1560" y="2475"/>
                        </a:lnTo>
                        <a:lnTo>
                          <a:pt x="1537" y="2363"/>
                        </a:lnTo>
                        <a:lnTo>
                          <a:pt x="1534" y="2304"/>
                        </a:lnTo>
                        <a:lnTo>
                          <a:pt x="1151" y="2304"/>
                        </a:lnTo>
                        <a:lnTo>
                          <a:pt x="1151" y="2353"/>
                        </a:lnTo>
                        <a:lnTo>
                          <a:pt x="1161" y="2449"/>
                        </a:lnTo>
                        <a:lnTo>
                          <a:pt x="1180" y="2543"/>
                        </a:lnTo>
                        <a:lnTo>
                          <a:pt x="1209" y="2634"/>
                        </a:lnTo>
                        <a:lnTo>
                          <a:pt x="1245" y="2720"/>
                        </a:lnTo>
                        <a:lnTo>
                          <a:pt x="1290" y="2801"/>
                        </a:lnTo>
                        <a:lnTo>
                          <a:pt x="1341" y="2878"/>
                        </a:lnTo>
                        <a:lnTo>
                          <a:pt x="1400" y="2949"/>
                        </a:lnTo>
                        <a:lnTo>
                          <a:pt x="1465" y="3014"/>
                        </a:lnTo>
                        <a:lnTo>
                          <a:pt x="1537" y="3073"/>
                        </a:lnTo>
                        <a:lnTo>
                          <a:pt x="1614" y="3125"/>
                        </a:lnTo>
                        <a:lnTo>
                          <a:pt x="1694" y="3169"/>
                        </a:lnTo>
                        <a:lnTo>
                          <a:pt x="1781" y="3205"/>
                        </a:lnTo>
                        <a:lnTo>
                          <a:pt x="1871" y="3234"/>
                        </a:lnTo>
                        <a:lnTo>
                          <a:pt x="1965" y="3253"/>
                        </a:lnTo>
                        <a:lnTo>
                          <a:pt x="2061" y="3263"/>
                        </a:lnTo>
                        <a:lnTo>
                          <a:pt x="2110" y="3263"/>
                        </a:lnTo>
                        <a:lnTo>
                          <a:pt x="2151" y="3263"/>
                        </a:lnTo>
                        <a:lnTo>
                          <a:pt x="2231" y="3256"/>
                        </a:lnTo>
                        <a:lnTo>
                          <a:pt x="2346" y="3234"/>
                        </a:lnTo>
                        <a:lnTo>
                          <a:pt x="2492" y="3184"/>
                        </a:lnTo>
                        <a:lnTo>
                          <a:pt x="2626" y="3110"/>
                        </a:lnTo>
                        <a:lnTo>
                          <a:pt x="2686" y="3067"/>
                        </a:lnTo>
                        <a:lnTo>
                          <a:pt x="2686" y="3071"/>
                        </a:lnTo>
                        <a:lnTo>
                          <a:pt x="2727" y="3073"/>
                        </a:lnTo>
                        <a:lnTo>
                          <a:pt x="2801" y="3089"/>
                        </a:lnTo>
                        <a:lnTo>
                          <a:pt x="2870" y="3117"/>
                        </a:lnTo>
                        <a:lnTo>
                          <a:pt x="2931" y="3159"/>
                        </a:lnTo>
                        <a:lnTo>
                          <a:pt x="2983" y="3211"/>
                        </a:lnTo>
                        <a:lnTo>
                          <a:pt x="3025" y="3272"/>
                        </a:lnTo>
                        <a:lnTo>
                          <a:pt x="3053" y="3341"/>
                        </a:lnTo>
                        <a:lnTo>
                          <a:pt x="3069" y="3416"/>
                        </a:lnTo>
                        <a:lnTo>
                          <a:pt x="3071" y="3456"/>
                        </a:lnTo>
                        <a:lnTo>
                          <a:pt x="3069" y="3495"/>
                        </a:lnTo>
                        <a:lnTo>
                          <a:pt x="3053" y="3570"/>
                        </a:lnTo>
                        <a:lnTo>
                          <a:pt x="3025" y="3639"/>
                        </a:lnTo>
                        <a:lnTo>
                          <a:pt x="2983" y="3701"/>
                        </a:lnTo>
                        <a:lnTo>
                          <a:pt x="2931" y="3753"/>
                        </a:lnTo>
                        <a:lnTo>
                          <a:pt x="2870" y="3794"/>
                        </a:lnTo>
                        <a:lnTo>
                          <a:pt x="2801" y="3823"/>
                        </a:lnTo>
                        <a:lnTo>
                          <a:pt x="2727" y="3837"/>
                        </a:lnTo>
                        <a:lnTo>
                          <a:pt x="2686" y="3839"/>
                        </a:lnTo>
                        <a:lnTo>
                          <a:pt x="2686" y="3845"/>
                        </a:lnTo>
                        <a:lnTo>
                          <a:pt x="2626" y="3800"/>
                        </a:lnTo>
                        <a:lnTo>
                          <a:pt x="2492" y="3728"/>
                        </a:lnTo>
                        <a:lnTo>
                          <a:pt x="2346" y="3676"/>
                        </a:lnTo>
                        <a:lnTo>
                          <a:pt x="2231" y="3655"/>
                        </a:lnTo>
                        <a:lnTo>
                          <a:pt x="2151" y="3647"/>
                        </a:lnTo>
                        <a:lnTo>
                          <a:pt x="2110" y="3647"/>
                        </a:lnTo>
                        <a:lnTo>
                          <a:pt x="2061" y="3649"/>
                        </a:lnTo>
                        <a:lnTo>
                          <a:pt x="1965" y="3657"/>
                        </a:lnTo>
                        <a:lnTo>
                          <a:pt x="1871" y="3678"/>
                        </a:lnTo>
                        <a:lnTo>
                          <a:pt x="1781" y="3705"/>
                        </a:lnTo>
                        <a:lnTo>
                          <a:pt x="1694" y="3742"/>
                        </a:lnTo>
                        <a:lnTo>
                          <a:pt x="1614" y="3787"/>
                        </a:lnTo>
                        <a:lnTo>
                          <a:pt x="1537" y="3837"/>
                        </a:lnTo>
                        <a:lnTo>
                          <a:pt x="1465" y="3897"/>
                        </a:lnTo>
                        <a:lnTo>
                          <a:pt x="1400" y="3963"/>
                        </a:lnTo>
                        <a:lnTo>
                          <a:pt x="1341" y="4033"/>
                        </a:lnTo>
                        <a:lnTo>
                          <a:pt x="1290" y="4110"/>
                        </a:lnTo>
                        <a:lnTo>
                          <a:pt x="1245" y="4192"/>
                        </a:lnTo>
                        <a:lnTo>
                          <a:pt x="1209" y="4278"/>
                        </a:lnTo>
                        <a:lnTo>
                          <a:pt x="1180" y="4367"/>
                        </a:lnTo>
                        <a:lnTo>
                          <a:pt x="1161" y="4461"/>
                        </a:lnTo>
                        <a:lnTo>
                          <a:pt x="1151" y="4558"/>
                        </a:lnTo>
                        <a:lnTo>
                          <a:pt x="1151" y="4608"/>
                        </a:lnTo>
                        <a:lnTo>
                          <a:pt x="1534" y="4608"/>
                        </a:lnTo>
                        <a:lnTo>
                          <a:pt x="1537" y="4549"/>
                        </a:lnTo>
                        <a:lnTo>
                          <a:pt x="1560" y="4437"/>
                        </a:lnTo>
                        <a:lnTo>
                          <a:pt x="1603" y="4333"/>
                        </a:lnTo>
                        <a:lnTo>
                          <a:pt x="1665" y="4241"/>
                        </a:lnTo>
                        <a:lnTo>
                          <a:pt x="1745" y="4163"/>
                        </a:lnTo>
                        <a:lnTo>
                          <a:pt x="1837" y="4101"/>
                        </a:lnTo>
                        <a:lnTo>
                          <a:pt x="1939" y="4056"/>
                        </a:lnTo>
                        <a:lnTo>
                          <a:pt x="2051" y="4033"/>
                        </a:lnTo>
                        <a:lnTo>
                          <a:pt x="2110" y="4032"/>
                        </a:lnTo>
                        <a:lnTo>
                          <a:pt x="2169" y="4033"/>
                        </a:lnTo>
                        <a:lnTo>
                          <a:pt x="2282" y="4056"/>
                        </a:lnTo>
                        <a:lnTo>
                          <a:pt x="2385" y="4101"/>
                        </a:lnTo>
                        <a:lnTo>
                          <a:pt x="2477" y="4163"/>
                        </a:lnTo>
                        <a:lnTo>
                          <a:pt x="2555" y="4241"/>
                        </a:lnTo>
                        <a:lnTo>
                          <a:pt x="2619" y="4333"/>
                        </a:lnTo>
                        <a:lnTo>
                          <a:pt x="2662" y="4437"/>
                        </a:lnTo>
                        <a:lnTo>
                          <a:pt x="2685" y="4549"/>
                        </a:lnTo>
                        <a:lnTo>
                          <a:pt x="2686" y="4608"/>
                        </a:lnTo>
                        <a:lnTo>
                          <a:pt x="2685" y="4660"/>
                        </a:lnTo>
                        <a:lnTo>
                          <a:pt x="2667" y="4761"/>
                        </a:lnTo>
                        <a:lnTo>
                          <a:pt x="2631" y="4854"/>
                        </a:lnTo>
                        <a:lnTo>
                          <a:pt x="2583" y="4939"/>
                        </a:lnTo>
                        <a:lnTo>
                          <a:pt x="2519" y="5014"/>
                        </a:lnTo>
                        <a:lnTo>
                          <a:pt x="2444" y="5077"/>
                        </a:lnTo>
                        <a:lnTo>
                          <a:pt x="2359" y="5126"/>
                        </a:lnTo>
                        <a:lnTo>
                          <a:pt x="2266" y="5162"/>
                        </a:lnTo>
                        <a:lnTo>
                          <a:pt x="2217" y="5172"/>
                        </a:lnTo>
                        <a:lnTo>
                          <a:pt x="2165" y="5132"/>
                        </a:lnTo>
                        <a:lnTo>
                          <a:pt x="2053" y="5066"/>
                        </a:lnTo>
                        <a:lnTo>
                          <a:pt x="1929" y="5018"/>
                        </a:lnTo>
                        <a:lnTo>
                          <a:pt x="1796" y="4994"/>
                        </a:lnTo>
                        <a:lnTo>
                          <a:pt x="1727" y="4991"/>
                        </a:lnTo>
                        <a:lnTo>
                          <a:pt x="1727" y="5376"/>
                        </a:lnTo>
                        <a:lnTo>
                          <a:pt x="1766" y="5377"/>
                        </a:lnTo>
                        <a:lnTo>
                          <a:pt x="1841" y="5393"/>
                        </a:lnTo>
                        <a:lnTo>
                          <a:pt x="1910" y="5422"/>
                        </a:lnTo>
                        <a:lnTo>
                          <a:pt x="1971" y="5463"/>
                        </a:lnTo>
                        <a:lnTo>
                          <a:pt x="2024" y="5515"/>
                        </a:lnTo>
                        <a:lnTo>
                          <a:pt x="2064" y="5576"/>
                        </a:lnTo>
                        <a:lnTo>
                          <a:pt x="2094" y="5645"/>
                        </a:lnTo>
                        <a:lnTo>
                          <a:pt x="2109" y="5720"/>
                        </a:lnTo>
                        <a:lnTo>
                          <a:pt x="2110" y="5760"/>
                        </a:lnTo>
                        <a:lnTo>
                          <a:pt x="2109" y="5799"/>
                        </a:lnTo>
                        <a:lnTo>
                          <a:pt x="2094" y="5874"/>
                        </a:lnTo>
                        <a:lnTo>
                          <a:pt x="2064" y="5943"/>
                        </a:lnTo>
                        <a:lnTo>
                          <a:pt x="2024" y="6005"/>
                        </a:lnTo>
                        <a:lnTo>
                          <a:pt x="1971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7" y="6142"/>
                        </a:lnTo>
                        <a:lnTo>
                          <a:pt x="1612" y="6127"/>
                        </a:lnTo>
                        <a:lnTo>
                          <a:pt x="1543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958" y="5760"/>
                        </a:lnTo>
                        <a:lnTo>
                          <a:pt x="961" y="5828"/>
                        </a:lnTo>
                        <a:lnTo>
                          <a:pt x="986" y="5960"/>
                        </a:lnTo>
                        <a:lnTo>
                          <a:pt x="1032" y="6081"/>
                        </a:lnTo>
                        <a:lnTo>
                          <a:pt x="1097" y="6193"/>
                        </a:lnTo>
                        <a:lnTo>
                          <a:pt x="1136" y="6244"/>
                        </a:lnTo>
                        <a:lnTo>
                          <a:pt x="1127" y="6274"/>
                        </a:lnTo>
                        <a:lnTo>
                          <a:pt x="1101" y="6330"/>
                        </a:lnTo>
                        <a:lnTo>
                          <a:pt x="1066" y="6382"/>
                        </a:lnTo>
                        <a:lnTo>
                          <a:pt x="1025" y="6427"/>
                        </a:lnTo>
                        <a:lnTo>
                          <a:pt x="976" y="6466"/>
                        </a:lnTo>
                        <a:lnTo>
                          <a:pt x="922" y="6494"/>
                        </a:lnTo>
                        <a:lnTo>
                          <a:pt x="863" y="6516"/>
                        </a:lnTo>
                        <a:lnTo>
                          <a:pt x="800" y="6526"/>
                        </a:lnTo>
                        <a:lnTo>
                          <a:pt x="767" y="6528"/>
                        </a:lnTo>
                        <a:lnTo>
                          <a:pt x="728" y="6526"/>
                        </a:lnTo>
                        <a:lnTo>
                          <a:pt x="653" y="6510"/>
                        </a:lnTo>
                        <a:lnTo>
                          <a:pt x="584" y="6482"/>
                        </a:lnTo>
                        <a:lnTo>
                          <a:pt x="522" y="6440"/>
                        </a:lnTo>
                        <a:lnTo>
                          <a:pt x="470" y="6388"/>
                        </a:lnTo>
                        <a:lnTo>
                          <a:pt x="429" y="6327"/>
                        </a:lnTo>
                        <a:lnTo>
                          <a:pt x="400" y="6258"/>
                        </a:lnTo>
                        <a:lnTo>
                          <a:pt x="384" y="6183"/>
                        </a:lnTo>
                        <a:lnTo>
                          <a:pt x="383" y="6143"/>
                        </a:lnTo>
                        <a:lnTo>
                          <a:pt x="383" y="767"/>
                        </a:lnTo>
                        <a:lnTo>
                          <a:pt x="384" y="728"/>
                        </a:lnTo>
                        <a:lnTo>
                          <a:pt x="400" y="653"/>
                        </a:lnTo>
                        <a:lnTo>
                          <a:pt x="429" y="584"/>
                        </a:lnTo>
                        <a:lnTo>
                          <a:pt x="470" y="522"/>
                        </a:lnTo>
                        <a:lnTo>
                          <a:pt x="522" y="470"/>
                        </a:lnTo>
                        <a:lnTo>
                          <a:pt x="584" y="429"/>
                        </a:lnTo>
                        <a:lnTo>
                          <a:pt x="653" y="400"/>
                        </a:lnTo>
                        <a:lnTo>
                          <a:pt x="728" y="384"/>
                        </a:lnTo>
                        <a:lnTo>
                          <a:pt x="767" y="383"/>
                        </a:lnTo>
                        <a:lnTo>
                          <a:pt x="800" y="384"/>
                        </a:lnTo>
                        <a:lnTo>
                          <a:pt x="863" y="396"/>
                        </a:lnTo>
                        <a:lnTo>
                          <a:pt x="922" y="416"/>
                        </a:lnTo>
                        <a:lnTo>
                          <a:pt x="976" y="446"/>
                        </a:lnTo>
                        <a:lnTo>
                          <a:pt x="1025" y="483"/>
                        </a:lnTo>
                        <a:lnTo>
                          <a:pt x="1066" y="528"/>
                        </a:lnTo>
                        <a:lnTo>
                          <a:pt x="1101" y="580"/>
                        </a:lnTo>
                        <a:lnTo>
                          <a:pt x="1127" y="636"/>
                        </a:lnTo>
                        <a:lnTo>
                          <a:pt x="1136" y="666"/>
                        </a:lnTo>
                        <a:lnTo>
                          <a:pt x="1097" y="718"/>
                        </a:lnTo>
                        <a:lnTo>
                          <a:pt x="1032" y="829"/>
                        </a:lnTo>
                        <a:lnTo>
                          <a:pt x="986" y="951"/>
                        </a:lnTo>
                        <a:lnTo>
                          <a:pt x="961" y="1083"/>
                        </a:lnTo>
                        <a:lnTo>
                          <a:pt x="958" y="1152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3" y="813"/>
                        </a:lnTo>
                        <a:lnTo>
                          <a:pt x="1612" y="784"/>
                        </a:lnTo>
                        <a:lnTo>
                          <a:pt x="1687" y="769"/>
                        </a:lnTo>
                        <a:lnTo>
                          <a:pt x="1727" y="767"/>
                        </a:ln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1" y="855"/>
                        </a:lnTo>
                        <a:lnTo>
                          <a:pt x="2024" y="907"/>
                        </a:lnTo>
                        <a:lnTo>
                          <a:pt x="2064" y="969"/>
                        </a:lnTo>
                        <a:lnTo>
                          <a:pt x="2094" y="1036"/>
                        </a:lnTo>
                        <a:lnTo>
                          <a:pt x="2109" y="1111"/>
                        </a:lnTo>
                        <a:lnTo>
                          <a:pt x="2110" y="1152"/>
                        </a:lnTo>
                        <a:lnTo>
                          <a:pt x="2109" y="1191"/>
                        </a:lnTo>
                        <a:lnTo>
                          <a:pt x="2094" y="1265"/>
                        </a:lnTo>
                        <a:lnTo>
                          <a:pt x="2064" y="1335"/>
                        </a:lnTo>
                        <a:lnTo>
                          <a:pt x="2024" y="1396"/>
                        </a:lnTo>
                        <a:lnTo>
                          <a:pt x="1971" y="1448"/>
                        </a:lnTo>
                        <a:lnTo>
                          <a:pt x="1910" y="1490"/>
                        </a:lnTo>
                        <a:lnTo>
                          <a:pt x="1841" y="1519"/>
                        </a:lnTo>
                        <a:lnTo>
                          <a:pt x="1766" y="1533"/>
                        </a:lnTo>
                        <a:lnTo>
                          <a:pt x="1727" y="1535"/>
                        </a:lnTo>
                        <a:lnTo>
                          <a:pt x="1727" y="1919"/>
                        </a:lnTo>
                        <a:lnTo>
                          <a:pt x="1796" y="1918"/>
                        </a:lnTo>
                        <a:lnTo>
                          <a:pt x="1929" y="1892"/>
                        </a:lnTo>
                        <a:lnTo>
                          <a:pt x="2053" y="1846"/>
                        </a:lnTo>
                        <a:lnTo>
                          <a:pt x="2165" y="1778"/>
                        </a:lnTo>
                        <a:lnTo>
                          <a:pt x="2217" y="1738"/>
                        </a:lnTo>
                        <a:lnTo>
                          <a:pt x="2266" y="1749"/>
                        </a:lnTo>
                        <a:lnTo>
                          <a:pt x="2359" y="1784"/>
                        </a:lnTo>
                        <a:lnTo>
                          <a:pt x="2444" y="1834"/>
                        </a:lnTo>
                        <a:lnTo>
                          <a:pt x="2519" y="1898"/>
                        </a:lnTo>
                        <a:lnTo>
                          <a:pt x="2583" y="1973"/>
                        </a:lnTo>
                        <a:lnTo>
                          <a:pt x="2631" y="2057"/>
                        </a:lnTo>
                        <a:lnTo>
                          <a:pt x="2667" y="2151"/>
                        </a:lnTo>
                        <a:lnTo>
                          <a:pt x="2685" y="2250"/>
                        </a:lnTo>
                        <a:lnTo>
                          <a:pt x="2686" y="230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0" name="Freeform 7"/>
                  <p:cNvSpPr>
                    <a:spLocks noEditPoints="1"/>
                  </p:cNvSpPr>
                  <p:nvPr/>
                </p:nvSpPr>
                <p:spPr bwMode="auto">
                  <a:xfrm>
                    <a:off x="4107" y="-1019"/>
                    <a:ext cx="2943" cy="3968"/>
                  </a:xfrm>
                  <a:custGeom>
                    <a:avLst/>
                    <a:gdLst>
                      <a:gd name="T0" fmla="*/ 6813 w 8831"/>
                      <a:gd name="T1" fmla="*/ 706 h 11905"/>
                      <a:gd name="T2" fmla="*/ 5808 w 8831"/>
                      <a:gd name="T3" fmla="*/ 222 h 11905"/>
                      <a:gd name="T4" fmla="*/ 4708 w 8831"/>
                      <a:gd name="T5" fmla="*/ 9 h 11905"/>
                      <a:gd name="T6" fmla="*/ 4263 w 8831"/>
                      <a:gd name="T7" fmla="*/ 386 h 11905"/>
                      <a:gd name="T8" fmla="*/ 5292 w 8831"/>
                      <a:gd name="T9" fmla="*/ 478 h 11905"/>
                      <a:gd name="T10" fmla="*/ 6250 w 8831"/>
                      <a:gd name="T11" fmla="*/ 822 h 11905"/>
                      <a:gd name="T12" fmla="*/ 7099 w 8831"/>
                      <a:gd name="T13" fmla="*/ 1406 h 11905"/>
                      <a:gd name="T14" fmla="*/ 7661 w 8831"/>
                      <a:gd name="T15" fmla="*/ 2020 h 11905"/>
                      <a:gd name="T16" fmla="*/ 8159 w 8831"/>
                      <a:gd name="T17" fmla="*/ 2908 h 11905"/>
                      <a:gd name="T18" fmla="*/ 8415 w 8831"/>
                      <a:gd name="T19" fmla="*/ 3896 h 11905"/>
                      <a:gd name="T20" fmla="*/ 8431 w 8831"/>
                      <a:gd name="T21" fmla="*/ 4794 h 11905"/>
                      <a:gd name="T22" fmla="*/ 8129 w 8831"/>
                      <a:gd name="T23" fmla="*/ 5992 h 11905"/>
                      <a:gd name="T24" fmla="*/ 7482 w 8831"/>
                      <a:gd name="T25" fmla="*/ 7035 h 11905"/>
                      <a:gd name="T26" fmla="*/ 6642 w 8831"/>
                      <a:gd name="T27" fmla="*/ 7778 h 11905"/>
                      <a:gd name="T28" fmla="*/ 6076 w 8831"/>
                      <a:gd name="T29" fmla="*/ 8309 h 11905"/>
                      <a:gd name="T30" fmla="*/ 3051 w 8831"/>
                      <a:gd name="T31" fmla="*/ 8832 h 11905"/>
                      <a:gd name="T32" fmla="*/ 2637 w 8831"/>
                      <a:gd name="T33" fmla="*/ 8171 h 11905"/>
                      <a:gd name="T34" fmla="*/ 2070 w 8831"/>
                      <a:gd name="T35" fmla="*/ 7696 h 11905"/>
                      <a:gd name="T36" fmla="*/ 1162 w 8831"/>
                      <a:gd name="T37" fmla="*/ 6799 h 11905"/>
                      <a:gd name="T38" fmla="*/ 586 w 8831"/>
                      <a:gd name="T39" fmla="*/ 5681 h 11905"/>
                      <a:gd name="T40" fmla="*/ 384 w 8831"/>
                      <a:gd name="T41" fmla="*/ 4420 h 11905"/>
                      <a:gd name="T42" fmla="*/ 36 w 8831"/>
                      <a:gd name="T43" fmla="*/ 4986 h 11905"/>
                      <a:gd name="T44" fmla="*/ 426 w 8831"/>
                      <a:gd name="T45" fmla="*/ 6315 h 11905"/>
                      <a:gd name="T46" fmla="*/ 1208 w 8831"/>
                      <a:gd name="T47" fmla="*/ 7453 h 11905"/>
                      <a:gd name="T48" fmla="*/ 2018 w 8831"/>
                      <a:gd name="T49" fmla="*/ 8125 h 11905"/>
                      <a:gd name="T50" fmla="*/ 2463 w 8831"/>
                      <a:gd name="T51" fmla="*/ 8566 h 11905"/>
                      <a:gd name="T52" fmla="*/ 2112 w 8831"/>
                      <a:gd name="T53" fmla="*/ 9217 h 11905"/>
                      <a:gd name="T54" fmla="*/ 2496 w 8831"/>
                      <a:gd name="T55" fmla="*/ 9601 h 11905"/>
                      <a:gd name="T56" fmla="*/ 2889 w 8831"/>
                      <a:gd name="T57" fmla="*/ 10618 h 11905"/>
                      <a:gd name="T58" fmla="*/ 3015 w 8831"/>
                      <a:gd name="T59" fmla="*/ 10745 h 11905"/>
                      <a:gd name="T60" fmla="*/ 3277 w 8831"/>
                      <a:gd name="T61" fmla="*/ 10928 h 11905"/>
                      <a:gd name="T62" fmla="*/ 3493 w 8831"/>
                      <a:gd name="T63" fmla="*/ 11442 h 11905"/>
                      <a:gd name="T64" fmla="*/ 3917 w 8831"/>
                      <a:gd name="T65" fmla="*/ 11792 h 11905"/>
                      <a:gd name="T66" fmla="*/ 4416 w 8831"/>
                      <a:gd name="T67" fmla="*/ 11905 h 11905"/>
                      <a:gd name="T68" fmla="*/ 4915 w 8831"/>
                      <a:gd name="T69" fmla="*/ 11792 h 11905"/>
                      <a:gd name="T70" fmla="*/ 5340 w 8831"/>
                      <a:gd name="T71" fmla="*/ 11442 h 11905"/>
                      <a:gd name="T72" fmla="*/ 5554 w 8831"/>
                      <a:gd name="T73" fmla="*/ 10928 h 11905"/>
                      <a:gd name="T74" fmla="*/ 5817 w 8831"/>
                      <a:gd name="T75" fmla="*/ 10745 h 11905"/>
                      <a:gd name="T76" fmla="*/ 5943 w 8831"/>
                      <a:gd name="T77" fmla="*/ 10618 h 11905"/>
                      <a:gd name="T78" fmla="*/ 6336 w 8831"/>
                      <a:gd name="T79" fmla="*/ 9601 h 11905"/>
                      <a:gd name="T80" fmla="*/ 6719 w 8831"/>
                      <a:gd name="T81" fmla="*/ 9217 h 11905"/>
                      <a:gd name="T82" fmla="*/ 6359 w 8831"/>
                      <a:gd name="T83" fmla="*/ 8569 h 11905"/>
                      <a:gd name="T84" fmla="*/ 6801 w 8831"/>
                      <a:gd name="T85" fmla="*/ 8134 h 11905"/>
                      <a:gd name="T86" fmla="*/ 7592 w 8831"/>
                      <a:gd name="T87" fmla="*/ 7484 h 11905"/>
                      <a:gd name="T88" fmla="*/ 8369 w 8831"/>
                      <a:gd name="T89" fmla="*/ 6387 h 11905"/>
                      <a:gd name="T90" fmla="*/ 8778 w 8831"/>
                      <a:gd name="T91" fmla="*/ 5102 h 11905"/>
                      <a:gd name="T92" fmla="*/ 8818 w 8831"/>
                      <a:gd name="T93" fmla="*/ 4077 h 11905"/>
                      <a:gd name="T94" fmla="*/ 8590 w 8831"/>
                      <a:gd name="T95" fmla="*/ 2977 h 11905"/>
                      <a:gd name="T96" fmla="*/ 8094 w 8831"/>
                      <a:gd name="T97" fmla="*/ 1973 h 11905"/>
                      <a:gd name="T98" fmla="*/ 7439 w 8831"/>
                      <a:gd name="T99" fmla="*/ 1198 h 11905"/>
                      <a:gd name="T100" fmla="*/ 4152 w 8831"/>
                      <a:gd name="T101" fmla="*/ 11475 h 11905"/>
                      <a:gd name="T102" fmla="*/ 3848 w 8831"/>
                      <a:gd name="T103" fmla="*/ 11269 h 11905"/>
                      <a:gd name="T104" fmla="*/ 3673 w 8831"/>
                      <a:gd name="T105" fmla="*/ 10945 h 11905"/>
                      <a:gd name="T106" fmla="*/ 5183 w 8831"/>
                      <a:gd name="T107" fmla="*/ 10792 h 11905"/>
                      <a:gd name="T108" fmla="*/ 5074 w 8831"/>
                      <a:gd name="T109" fmla="*/ 11151 h 11905"/>
                      <a:gd name="T110" fmla="*/ 4814 w 8831"/>
                      <a:gd name="T111" fmla="*/ 11410 h 11905"/>
                      <a:gd name="T112" fmla="*/ 4456 w 8831"/>
                      <a:gd name="T113" fmla="*/ 11521 h 11905"/>
                      <a:gd name="T114" fmla="*/ 5567 w 8831"/>
                      <a:gd name="T115" fmla="*/ 9984 h 11905"/>
                      <a:gd name="T116" fmla="*/ 3206 w 8831"/>
                      <a:gd name="T117" fmla="*/ 9310 h 11905"/>
                      <a:gd name="T118" fmla="*/ 5582 w 8831"/>
                      <a:gd name="T119" fmla="*/ 9601 h 119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8831" h="11905">
                        <a:moveTo>
                          <a:pt x="7439" y="1198"/>
                        </a:moveTo>
                        <a:lnTo>
                          <a:pt x="7354" y="1119"/>
                        </a:lnTo>
                        <a:lnTo>
                          <a:pt x="7180" y="971"/>
                        </a:lnTo>
                        <a:lnTo>
                          <a:pt x="7000" y="832"/>
                        </a:lnTo>
                        <a:lnTo>
                          <a:pt x="6813" y="706"/>
                        </a:lnTo>
                        <a:lnTo>
                          <a:pt x="6621" y="588"/>
                        </a:lnTo>
                        <a:lnTo>
                          <a:pt x="6424" y="480"/>
                        </a:lnTo>
                        <a:lnTo>
                          <a:pt x="6223" y="383"/>
                        </a:lnTo>
                        <a:lnTo>
                          <a:pt x="6017" y="297"/>
                        </a:lnTo>
                        <a:lnTo>
                          <a:pt x="5808" y="222"/>
                        </a:lnTo>
                        <a:lnTo>
                          <a:pt x="5593" y="157"/>
                        </a:lnTo>
                        <a:lnTo>
                          <a:pt x="5376" y="102"/>
                        </a:lnTo>
                        <a:lnTo>
                          <a:pt x="5156" y="60"/>
                        </a:lnTo>
                        <a:lnTo>
                          <a:pt x="4933" y="29"/>
                        </a:lnTo>
                        <a:lnTo>
                          <a:pt x="4708" y="9"/>
                        </a:lnTo>
                        <a:lnTo>
                          <a:pt x="4479" y="0"/>
                        </a:lnTo>
                        <a:lnTo>
                          <a:pt x="4250" y="3"/>
                        </a:lnTo>
                        <a:lnTo>
                          <a:pt x="4135" y="9"/>
                        </a:lnTo>
                        <a:lnTo>
                          <a:pt x="4158" y="392"/>
                        </a:lnTo>
                        <a:lnTo>
                          <a:pt x="4263" y="386"/>
                        </a:lnTo>
                        <a:lnTo>
                          <a:pt x="4473" y="385"/>
                        </a:lnTo>
                        <a:lnTo>
                          <a:pt x="4682" y="392"/>
                        </a:lnTo>
                        <a:lnTo>
                          <a:pt x="4888" y="410"/>
                        </a:lnTo>
                        <a:lnTo>
                          <a:pt x="5091" y="439"/>
                        </a:lnTo>
                        <a:lnTo>
                          <a:pt x="5292" y="478"/>
                        </a:lnTo>
                        <a:lnTo>
                          <a:pt x="5491" y="527"/>
                        </a:lnTo>
                        <a:lnTo>
                          <a:pt x="5686" y="586"/>
                        </a:lnTo>
                        <a:lnTo>
                          <a:pt x="5878" y="655"/>
                        </a:lnTo>
                        <a:lnTo>
                          <a:pt x="6066" y="734"/>
                        </a:lnTo>
                        <a:lnTo>
                          <a:pt x="6250" y="822"/>
                        </a:lnTo>
                        <a:lnTo>
                          <a:pt x="6430" y="920"/>
                        </a:lnTo>
                        <a:lnTo>
                          <a:pt x="6604" y="1028"/>
                        </a:lnTo>
                        <a:lnTo>
                          <a:pt x="6774" y="1145"/>
                        </a:lnTo>
                        <a:lnTo>
                          <a:pt x="6940" y="1270"/>
                        </a:lnTo>
                        <a:lnTo>
                          <a:pt x="7099" y="1406"/>
                        </a:lnTo>
                        <a:lnTo>
                          <a:pt x="7176" y="1478"/>
                        </a:lnTo>
                        <a:lnTo>
                          <a:pt x="7252" y="1550"/>
                        </a:lnTo>
                        <a:lnTo>
                          <a:pt x="7397" y="1701"/>
                        </a:lnTo>
                        <a:lnTo>
                          <a:pt x="7534" y="1858"/>
                        </a:lnTo>
                        <a:lnTo>
                          <a:pt x="7661" y="2020"/>
                        </a:lnTo>
                        <a:lnTo>
                          <a:pt x="7779" y="2188"/>
                        </a:lnTo>
                        <a:lnTo>
                          <a:pt x="7888" y="2360"/>
                        </a:lnTo>
                        <a:lnTo>
                          <a:pt x="7988" y="2539"/>
                        </a:lnTo>
                        <a:lnTo>
                          <a:pt x="8078" y="2722"/>
                        </a:lnTo>
                        <a:lnTo>
                          <a:pt x="8159" y="2908"/>
                        </a:lnTo>
                        <a:lnTo>
                          <a:pt x="8230" y="3099"/>
                        </a:lnTo>
                        <a:lnTo>
                          <a:pt x="8292" y="3294"/>
                        </a:lnTo>
                        <a:lnTo>
                          <a:pt x="8342" y="3491"/>
                        </a:lnTo>
                        <a:lnTo>
                          <a:pt x="8384" y="3692"/>
                        </a:lnTo>
                        <a:lnTo>
                          <a:pt x="8415" y="3896"/>
                        </a:lnTo>
                        <a:lnTo>
                          <a:pt x="8435" y="4103"/>
                        </a:lnTo>
                        <a:lnTo>
                          <a:pt x="8447" y="4312"/>
                        </a:lnTo>
                        <a:lnTo>
                          <a:pt x="8447" y="4417"/>
                        </a:lnTo>
                        <a:lnTo>
                          <a:pt x="8446" y="4544"/>
                        </a:lnTo>
                        <a:lnTo>
                          <a:pt x="8431" y="4794"/>
                        </a:lnTo>
                        <a:lnTo>
                          <a:pt x="8400" y="5043"/>
                        </a:lnTo>
                        <a:lnTo>
                          <a:pt x="8353" y="5288"/>
                        </a:lnTo>
                        <a:lnTo>
                          <a:pt x="8293" y="5527"/>
                        </a:lnTo>
                        <a:lnTo>
                          <a:pt x="8218" y="5763"/>
                        </a:lnTo>
                        <a:lnTo>
                          <a:pt x="8129" y="5992"/>
                        </a:lnTo>
                        <a:lnTo>
                          <a:pt x="8025" y="6216"/>
                        </a:lnTo>
                        <a:lnTo>
                          <a:pt x="7909" y="6432"/>
                        </a:lnTo>
                        <a:lnTo>
                          <a:pt x="7779" y="6642"/>
                        </a:lnTo>
                        <a:lnTo>
                          <a:pt x="7638" y="6842"/>
                        </a:lnTo>
                        <a:lnTo>
                          <a:pt x="7482" y="7035"/>
                        </a:lnTo>
                        <a:lnTo>
                          <a:pt x="7315" y="7218"/>
                        </a:lnTo>
                        <a:lnTo>
                          <a:pt x="7137" y="7392"/>
                        </a:lnTo>
                        <a:lnTo>
                          <a:pt x="6947" y="7555"/>
                        </a:lnTo>
                        <a:lnTo>
                          <a:pt x="6747" y="7708"/>
                        </a:lnTo>
                        <a:lnTo>
                          <a:pt x="6642" y="7778"/>
                        </a:lnTo>
                        <a:lnTo>
                          <a:pt x="6568" y="7827"/>
                        </a:lnTo>
                        <a:lnTo>
                          <a:pt x="6431" y="7935"/>
                        </a:lnTo>
                        <a:lnTo>
                          <a:pt x="6303" y="8052"/>
                        </a:lnTo>
                        <a:lnTo>
                          <a:pt x="6184" y="8177"/>
                        </a:lnTo>
                        <a:lnTo>
                          <a:pt x="6076" y="8309"/>
                        </a:lnTo>
                        <a:lnTo>
                          <a:pt x="5976" y="8451"/>
                        </a:lnTo>
                        <a:lnTo>
                          <a:pt x="5887" y="8599"/>
                        </a:lnTo>
                        <a:lnTo>
                          <a:pt x="5808" y="8753"/>
                        </a:lnTo>
                        <a:lnTo>
                          <a:pt x="5773" y="8832"/>
                        </a:lnTo>
                        <a:lnTo>
                          <a:pt x="3051" y="8832"/>
                        </a:lnTo>
                        <a:lnTo>
                          <a:pt x="3016" y="8753"/>
                        </a:lnTo>
                        <a:lnTo>
                          <a:pt x="2936" y="8597"/>
                        </a:lnTo>
                        <a:lnTo>
                          <a:pt x="2846" y="8448"/>
                        </a:lnTo>
                        <a:lnTo>
                          <a:pt x="2747" y="8307"/>
                        </a:lnTo>
                        <a:lnTo>
                          <a:pt x="2637" y="8171"/>
                        </a:lnTo>
                        <a:lnTo>
                          <a:pt x="2518" y="8046"/>
                        </a:lnTo>
                        <a:lnTo>
                          <a:pt x="2390" y="7928"/>
                        </a:lnTo>
                        <a:lnTo>
                          <a:pt x="2252" y="7820"/>
                        </a:lnTo>
                        <a:lnTo>
                          <a:pt x="2180" y="7771"/>
                        </a:lnTo>
                        <a:lnTo>
                          <a:pt x="2070" y="7696"/>
                        </a:lnTo>
                        <a:lnTo>
                          <a:pt x="1864" y="7538"/>
                        </a:lnTo>
                        <a:lnTo>
                          <a:pt x="1670" y="7369"/>
                        </a:lnTo>
                        <a:lnTo>
                          <a:pt x="1487" y="7189"/>
                        </a:lnTo>
                        <a:lnTo>
                          <a:pt x="1317" y="6999"/>
                        </a:lnTo>
                        <a:lnTo>
                          <a:pt x="1162" y="6799"/>
                        </a:lnTo>
                        <a:lnTo>
                          <a:pt x="1018" y="6590"/>
                        </a:lnTo>
                        <a:lnTo>
                          <a:pt x="888" y="6374"/>
                        </a:lnTo>
                        <a:lnTo>
                          <a:pt x="773" y="6149"/>
                        </a:lnTo>
                        <a:lnTo>
                          <a:pt x="672" y="5919"/>
                        </a:lnTo>
                        <a:lnTo>
                          <a:pt x="586" y="5681"/>
                        </a:lnTo>
                        <a:lnTo>
                          <a:pt x="514" y="5438"/>
                        </a:lnTo>
                        <a:lnTo>
                          <a:pt x="458" y="5189"/>
                        </a:lnTo>
                        <a:lnTo>
                          <a:pt x="417" y="4935"/>
                        </a:lnTo>
                        <a:lnTo>
                          <a:pt x="393" y="4679"/>
                        </a:lnTo>
                        <a:lnTo>
                          <a:pt x="384" y="4420"/>
                        </a:lnTo>
                        <a:lnTo>
                          <a:pt x="387" y="4287"/>
                        </a:lnTo>
                        <a:lnTo>
                          <a:pt x="3" y="4276"/>
                        </a:lnTo>
                        <a:lnTo>
                          <a:pt x="0" y="4420"/>
                        </a:lnTo>
                        <a:lnTo>
                          <a:pt x="10" y="4705"/>
                        </a:lnTo>
                        <a:lnTo>
                          <a:pt x="36" y="4986"/>
                        </a:lnTo>
                        <a:lnTo>
                          <a:pt x="80" y="5262"/>
                        </a:lnTo>
                        <a:lnTo>
                          <a:pt x="142" y="5534"/>
                        </a:lnTo>
                        <a:lnTo>
                          <a:pt x="220" y="5801"/>
                        </a:lnTo>
                        <a:lnTo>
                          <a:pt x="315" y="6061"/>
                        </a:lnTo>
                        <a:lnTo>
                          <a:pt x="426" y="6315"/>
                        </a:lnTo>
                        <a:lnTo>
                          <a:pt x="553" y="6560"/>
                        </a:lnTo>
                        <a:lnTo>
                          <a:pt x="694" y="6797"/>
                        </a:lnTo>
                        <a:lnTo>
                          <a:pt x="851" y="7026"/>
                        </a:lnTo>
                        <a:lnTo>
                          <a:pt x="1022" y="7244"/>
                        </a:lnTo>
                        <a:lnTo>
                          <a:pt x="1208" y="7453"/>
                        </a:lnTo>
                        <a:lnTo>
                          <a:pt x="1408" y="7650"/>
                        </a:lnTo>
                        <a:lnTo>
                          <a:pt x="1621" y="7836"/>
                        </a:lnTo>
                        <a:lnTo>
                          <a:pt x="1847" y="8008"/>
                        </a:lnTo>
                        <a:lnTo>
                          <a:pt x="1967" y="8089"/>
                        </a:lnTo>
                        <a:lnTo>
                          <a:pt x="2018" y="8125"/>
                        </a:lnTo>
                        <a:lnTo>
                          <a:pt x="2119" y="8201"/>
                        </a:lnTo>
                        <a:lnTo>
                          <a:pt x="2214" y="8285"/>
                        </a:lnTo>
                        <a:lnTo>
                          <a:pt x="2302" y="8373"/>
                        </a:lnTo>
                        <a:lnTo>
                          <a:pt x="2386" y="8468"/>
                        </a:lnTo>
                        <a:lnTo>
                          <a:pt x="2463" y="8566"/>
                        </a:lnTo>
                        <a:lnTo>
                          <a:pt x="2535" y="8669"/>
                        </a:lnTo>
                        <a:lnTo>
                          <a:pt x="2600" y="8778"/>
                        </a:lnTo>
                        <a:lnTo>
                          <a:pt x="2630" y="8832"/>
                        </a:lnTo>
                        <a:lnTo>
                          <a:pt x="2112" y="8832"/>
                        </a:lnTo>
                        <a:lnTo>
                          <a:pt x="2112" y="9217"/>
                        </a:lnTo>
                        <a:lnTo>
                          <a:pt x="2783" y="9217"/>
                        </a:lnTo>
                        <a:lnTo>
                          <a:pt x="2810" y="9310"/>
                        </a:lnTo>
                        <a:lnTo>
                          <a:pt x="2852" y="9502"/>
                        </a:lnTo>
                        <a:lnTo>
                          <a:pt x="2865" y="9601"/>
                        </a:lnTo>
                        <a:lnTo>
                          <a:pt x="2496" y="9601"/>
                        </a:lnTo>
                        <a:lnTo>
                          <a:pt x="2496" y="9984"/>
                        </a:lnTo>
                        <a:lnTo>
                          <a:pt x="2881" y="9984"/>
                        </a:lnTo>
                        <a:lnTo>
                          <a:pt x="2881" y="10560"/>
                        </a:lnTo>
                        <a:lnTo>
                          <a:pt x="2881" y="10581"/>
                        </a:lnTo>
                        <a:lnTo>
                          <a:pt x="2889" y="10618"/>
                        </a:lnTo>
                        <a:lnTo>
                          <a:pt x="2904" y="10653"/>
                        </a:lnTo>
                        <a:lnTo>
                          <a:pt x="2924" y="10683"/>
                        </a:lnTo>
                        <a:lnTo>
                          <a:pt x="2950" y="10709"/>
                        </a:lnTo>
                        <a:lnTo>
                          <a:pt x="2980" y="10730"/>
                        </a:lnTo>
                        <a:lnTo>
                          <a:pt x="3015" y="10745"/>
                        </a:lnTo>
                        <a:lnTo>
                          <a:pt x="3052" y="10752"/>
                        </a:lnTo>
                        <a:lnTo>
                          <a:pt x="3072" y="10753"/>
                        </a:lnTo>
                        <a:lnTo>
                          <a:pt x="3264" y="10753"/>
                        </a:lnTo>
                        <a:lnTo>
                          <a:pt x="3265" y="10812"/>
                        </a:lnTo>
                        <a:lnTo>
                          <a:pt x="3277" y="10928"/>
                        </a:lnTo>
                        <a:lnTo>
                          <a:pt x="3300" y="11041"/>
                        </a:lnTo>
                        <a:lnTo>
                          <a:pt x="3334" y="11149"/>
                        </a:lnTo>
                        <a:lnTo>
                          <a:pt x="3378" y="11252"/>
                        </a:lnTo>
                        <a:lnTo>
                          <a:pt x="3431" y="11350"/>
                        </a:lnTo>
                        <a:lnTo>
                          <a:pt x="3493" y="11442"/>
                        </a:lnTo>
                        <a:lnTo>
                          <a:pt x="3563" y="11528"/>
                        </a:lnTo>
                        <a:lnTo>
                          <a:pt x="3642" y="11606"/>
                        </a:lnTo>
                        <a:lnTo>
                          <a:pt x="3727" y="11676"/>
                        </a:lnTo>
                        <a:lnTo>
                          <a:pt x="3820" y="11738"/>
                        </a:lnTo>
                        <a:lnTo>
                          <a:pt x="3917" y="11792"/>
                        </a:lnTo>
                        <a:lnTo>
                          <a:pt x="4020" y="11835"/>
                        </a:lnTo>
                        <a:lnTo>
                          <a:pt x="4129" y="11869"/>
                        </a:lnTo>
                        <a:lnTo>
                          <a:pt x="4241" y="11892"/>
                        </a:lnTo>
                        <a:lnTo>
                          <a:pt x="4357" y="11904"/>
                        </a:lnTo>
                        <a:lnTo>
                          <a:pt x="4416" y="11905"/>
                        </a:lnTo>
                        <a:lnTo>
                          <a:pt x="4476" y="11904"/>
                        </a:lnTo>
                        <a:lnTo>
                          <a:pt x="4591" y="11892"/>
                        </a:lnTo>
                        <a:lnTo>
                          <a:pt x="4704" y="11869"/>
                        </a:lnTo>
                        <a:lnTo>
                          <a:pt x="4812" y="11835"/>
                        </a:lnTo>
                        <a:lnTo>
                          <a:pt x="4915" y="11792"/>
                        </a:lnTo>
                        <a:lnTo>
                          <a:pt x="5013" y="11738"/>
                        </a:lnTo>
                        <a:lnTo>
                          <a:pt x="5105" y="11676"/>
                        </a:lnTo>
                        <a:lnTo>
                          <a:pt x="5190" y="11606"/>
                        </a:lnTo>
                        <a:lnTo>
                          <a:pt x="5269" y="11528"/>
                        </a:lnTo>
                        <a:lnTo>
                          <a:pt x="5340" y="11442"/>
                        </a:lnTo>
                        <a:lnTo>
                          <a:pt x="5402" y="11350"/>
                        </a:lnTo>
                        <a:lnTo>
                          <a:pt x="5455" y="11252"/>
                        </a:lnTo>
                        <a:lnTo>
                          <a:pt x="5498" y="11149"/>
                        </a:lnTo>
                        <a:lnTo>
                          <a:pt x="5531" y="11041"/>
                        </a:lnTo>
                        <a:lnTo>
                          <a:pt x="5554" y="10928"/>
                        </a:lnTo>
                        <a:lnTo>
                          <a:pt x="5567" y="10812"/>
                        </a:lnTo>
                        <a:lnTo>
                          <a:pt x="5567" y="10753"/>
                        </a:lnTo>
                        <a:lnTo>
                          <a:pt x="5760" y="10753"/>
                        </a:lnTo>
                        <a:lnTo>
                          <a:pt x="5779" y="10752"/>
                        </a:lnTo>
                        <a:lnTo>
                          <a:pt x="5817" y="10745"/>
                        </a:lnTo>
                        <a:lnTo>
                          <a:pt x="5851" y="10730"/>
                        </a:lnTo>
                        <a:lnTo>
                          <a:pt x="5883" y="10709"/>
                        </a:lnTo>
                        <a:lnTo>
                          <a:pt x="5909" y="10683"/>
                        </a:lnTo>
                        <a:lnTo>
                          <a:pt x="5929" y="10653"/>
                        </a:lnTo>
                        <a:lnTo>
                          <a:pt x="5943" y="10618"/>
                        </a:lnTo>
                        <a:lnTo>
                          <a:pt x="5952" y="10581"/>
                        </a:lnTo>
                        <a:lnTo>
                          <a:pt x="5952" y="10560"/>
                        </a:lnTo>
                        <a:lnTo>
                          <a:pt x="5952" y="9984"/>
                        </a:lnTo>
                        <a:lnTo>
                          <a:pt x="6336" y="9984"/>
                        </a:lnTo>
                        <a:lnTo>
                          <a:pt x="6336" y="9601"/>
                        </a:lnTo>
                        <a:lnTo>
                          <a:pt x="5965" y="9601"/>
                        </a:lnTo>
                        <a:lnTo>
                          <a:pt x="5978" y="9502"/>
                        </a:lnTo>
                        <a:lnTo>
                          <a:pt x="6017" y="9310"/>
                        </a:lnTo>
                        <a:lnTo>
                          <a:pt x="6043" y="9217"/>
                        </a:lnTo>
                        <a:lnTo>
                          <a:pt x="6719" y="9217"/>
                        </a:lnTo>
                        <a:lnTo>
                          <a:pt x="6719" y="8832"/>
                        </a:lnTo>
                        <a:lnTo>
                          <a:pt x="6194" y="8832"/>
                        </a:lnTo>
                        <a:lnTo>
                          <a:pt x="6224" y="8778"/>
                        </a:lnTo>
                        <a:lnTo>
                          <a:pt x="6287" y="8671"/>
                        </a:lnTo>
                        <a:lnTo>
                          <a:pt x="6359" y="8569"/>
                        </a:lnTo>
                        <a:lnTo>
                          <a:pt x="6436" y="8471"/>
                        </a:lnTo>
                        <a:lnTo>
                          <a:pt x="6518" y="8379"/>
                        </a:lnTo>
                        <a:lnTo>
                          <a:pt x="6607" y="8292"/>
                        </a:lnTo>
                        <a:lnTo>
                          <a:pt x="6701" y="8210"/>
                        </a:lnTo>
                        <a:lnTo>
                          <a:pt x="6801" y="8134"/>
                        </a:lnTo>
                        <a:lnTo>
                          <a:pt x="6853" y="8099"/>
                        </a:lnTo>
                        <a:lnTo>
                          <a:pt x="6968" y="8020"/>
                        </a:lnTo>
                        <a:lnTo>
                          <a:pt x="7189" y="7853"/>
                        </a:lnTo>
                        <a:lnTo>
                          <a:pt x="7397" y="7674"/>
                        </a:lnTo>
                        <a:lnTo>
                          <a:pt x="7592" y="7484"/>
                        </a:lnTo>
                        <a:lnTo>
                          <a:pt x="7775" y="7284"/>
                        </a:lnTo>
                        <a:lnTo>
                          <a:pt x="7945" y="7072"/>
                        </a:lnTo>
                        <a:lnTo>
                          <a:pt x="8100" y="6854"/>
                        </a:lnTo>
                        <a:lnTo>
                          <a:pt x="8243" y="6625"/>
                        </a:lnTo>
                        <a:lnTo>
                          <a:pt x="8369" y="6387"/>
                        </a:lnTo>
                        <a:lnTo>
                          <a:pt x="8482" y="6142"/>
                        </a:lnTo>
                        <a:lnTo>
                          <a:pt x="8579" y="5892"/>
                        </a:lnTo>
                        <a:lnTo>
                          <a:pt x="8662" y="5634"/>
                        </a:lnTo>
                        <a:lnTo>
                          <a:pt x="8728" y="5370"/>
                        </a:lnTo>
                        <a:lnTo>
                          <a:pt x="8778" y="5102"/>
                        </a:lnTo>
                        <a:lnTo>
                          <a:pt x="8813" y="4830"/>
                        </a:lnTo>
                        <a:lnTo>
                          <a:pt x="8830" y="4555"/>
                        </a:lnTo>
                        <a:lnTo>
                          <a:pt x="8831" y="4417"/>
                        </a:lnTo>
                        <a:lnTo>
                          <a:pt x="8830" y="4303"/>
                        </a:lnTo>
                        <a:lnTo>
                          <a:pt x="8818" y="4077"/>
                        </a:lnTo>
                        <a:lnTo>
                          <a:pt x="8795" y="3851"/>
                        </a:lnTo>
                        <a:lnTo>
                          <a:pt x="8761" y="3629"/>
                        </a:lnTo>
                        <a:lnTo>
                          <a:pt x="8715" y="3409"/>
                        </a:lnTo>
                        <a:lnTo>
                          <a:pt x="8657" y="3191"/>
                        </a:lnTo>
                        <a:lnTo>
                          <a:pt x="8590" y="2977"/>
                        </a:lnTo>
                        <a:lnTo>
                          <a:pt x="8510" y="2766"/>
                        </a:lnTo>
                        <a:lnTo>
                          <a:pt x="8421" y="2561"/>
                        </a:lnTo>
                        <a:lnTo>
                          <a:pt x="8322" y="2360"/>
                        </a:lnTo>
                        <a:lnTo>
                          <a:pt x="8212" y="2164"/>
                        </a:lnTo>
                        <a:lnTo>
                          <a:pt x="8094" y="1973"/>
                        </a:lnTo>
                        <a:lnTo>
                          <a:pt x="7965" y="1789"/>
                        </a:lnTo>
                        <a:lnTo>
                          <a:pt x="7826" y="1611"/>
                        </a:lnTo>
                        <a:lnTo>
                          <a:pt x="7678" y="1440"/>
                        </a:lnTo>
                        <a:lnTo>
                          <a:pt x="7521" y="1276"/>
                        </a:lnTo>
                        <a:lnTo>
                          <a:pt x="7439" y="1198"/>
                        </a:lnTo>
                        <a:close/>
                        <a:moveTo>
                          <a:pt x="4416" y="11521"/>
                        </a:moveTo>
                        <a:lnTo>
                          <a:pt x="4377" y="11521"/>
                        </a:lnTo>
                        <a:lnTo>
                          <a:pt x="4299" y="11512"/>
                        </a:lnTo>
                        <a:lnTo>
                          <a:pt x="4224" y="11496"/>
                        </a:lnTo>
                        <a:lnTo>
                          <a:pt x="4152" y="11475"/>
                        </a:lnTo>
                        <a:lnTo>
                          <a:pt x="4083" y="11446"/>
                        </a:lnTo>
                        <a:lnTo>
                          <a:pt x="4018" y="11410"/>
                        </a:lnTo>
                        <a:lnTo>
                          <a:pt x="3956" y="11368"/>
                        </a:lnTo>
                        <a:lnTo>
                          <a:pt x="3900" y="11321"/>
                        </a:lnTo>
                        <a:lnTo>
                          <a:pt x="3848" y="11269"/>
                        </a:lnTo>
                        <a:lnTo>
                          <a:pt x="3801" y="11213"/>
                        </a:lnTo>
                        <a:lnTo>
                          <a:pt x="3759" y="11151"/>
                        </a:lnTo>
                        <a:lnTo>
                          <a:pt x="3725" y="11086"/>
                        </a:lnTo>
                        <a:lnTo>
                          <a:pt x="3694" y="11017"/>
                        </a:lnTo>
                        <a:lnTo>
                          <a:pt x="3673" y="10945"/>
                        </a:lnTo>
                        <a:lnTo>
                          <a:pt x="3657" y="10870"/>
                        </a:lnTo>
                        <a:lnTo>
                          <a:pt x="3650" y="10792"/>
                        </a:lnTo>
                        <a:lnTo>
                          <a:pt x="3648" y="10753"/>
                        </a:lnTo>
                        <a:lnTo>
                          <a:pt x="5184" y="10753"/>
                        </a:lnTo>
                        <a:lnTo>
                          <a:pt x="5183" y="10792"/>
                        </a:lnTo>
                        <a:lnTo>
                          <a:pt x="5176" y="10870"/>
                        </a:lnTo>
                        <a:lnTo>
                          <a:pt x="5160" y="10945"/>
                        </a:lnTo>
                        <a:lnTo>
                          <a:pt x="5138" y="11017"/>
                        </a:lnTo>
                        <a:lnTo>
                          <a:pt x="5108" y="11086"/>
                        </a:lnTo>
                        <a:lnTo>
                          <a:pt x="5074" y="11151"/>
                        </a:lnTo>
                        <a:lnTo>
                          <a:pt x="5032" y="11213"/>
                        </a:lnTo>
                        <a:lnTo>
                          <a:pt x="4984" y="11269"/>
                        </a:lnTo>
                        <a:lnTo>
                          <a:pt x="4933" y="11321"/>
                        </a:lnTo>
                        <a:lnTo>
                          <a:pt x="4875" y="11368"/>
                        </a:lnTo>
                        <a:lnTo>
                          <a:pt x="4814" y="11410"/>
                        </a:lnTo>
                        <a:lnTo>
                          <a:pt x="4750" y="11446"/>
                        </a:lnTo>
                        <a:lnTo>
                          <a:pt x="4681" y="11475"/>
                        </a:lnTo>
                        <a:lnTo>
                          <a:pt x="4609" y="11496"/>
                        </a:lnTo>
                        <a:lnTo>
                          <a:pt x="4534" y="11512"/>
                        </a:lnTo>
                        <a:lnTo>
                          <a:pt x="4456" y="11521"/>
                        </a:lnTo>
                        <a:lnTo>
                          <a:pt x="4416" y="11521"/>
                        </a:lnTo>
                        <a:close/>
                        <a:moveTo>
                          <a:pt x="5567" y="10369"/>
                        </a:moveTo>
                        <a:lnTo>
                          <a:pt x="3264" y="10369"/>
                        </a:lnTo>
                        <a:lnTo>
                          <a:pt x="3264" y="9984"/>
                        </a:lnTo>
                        <a:lnTo>
                          <a:pt x="5567" y="9984"/>
                        </a:lnTo>
                        <a:lnTo>
                          <a:pt x="5567" y="10369"/>
                        </a:lnTo>
                        <a:close/>
                        <a:moveTo>
                          <a:pt x="5582" y="9601"/>
                        </a:moveTo>
                        <a:lnTo>
                          <a:pt x="3249" y="9601"/>
                        </a:lnTo>
                        <a:lnTo>
                          <a:pt x="3238" y="9503"/>
                        </a:lnTo>
                        <a:lnTo>
                          <a:pt x="3206" y="9310"/>
                        </a:lnTo>
                        <a:lnTo>
                          <a:pt x="3185" y="9217"/>
                        </a:lnTo>
                        <a:lnTo>
                          <a:pt x="5641" y="9217"/>
                        </a:lnTo>
                        <a:lnTo>
                          <a:pt x="5621" y="9310"/>
                        </a:lnTo>
                        <a:lnTo>
                          <a:pt x="5590" y="9503"/>
                        </a:lnTo>
                        <a:lnTo>
                          <a:pt x="5582" y="960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  <p:cxnSp>
              <p:nvCxnSpPr>
                <p:cNvPr id="58" name="직선 연결선 57"/>
                <p:cNvCxnSpPr/>
                <p:nvPr/>
              </p:nvCxnSpPr>
              <p:spPr>
                <a:xfrm flipH="1">
                  <a:off x="8982543" y="743627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직선 연결선 63"/>
                <p:cNvCxnSpPr/>
                <p:nvPr/>
              </p:nvCxnSpPr>
              <p:spPr>
                <a:xfrm rot="1800000" flipH="1">
                  <a:off x="9228570" y="822839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직선 연결선 64"/>
                <p:cNvCxnSpPr/>
                <p:nvPr/>
              </p:nvCxnSpPr>
              <p:spPr>
                <a:xfrm rot="3600000" flipH="1">
                  <a:off x="9367057" y="990893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직선 연결선 65"/>
                <p:cNvCxnSpPr/>
                <p:nvPr/>
              </p:nvCxnSpPr>
              <p:spPr>
                <a:xfrm rot="5400000" flipH="1">
                  <a:off x="9380585" y="1221445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0" name="그룹 69"/>
                <p:cNvGrpSpPr/>
                <p:nvPr/>
              </p:nvGrpSpPr>
              <p:grpSpPr>
                <a:xfrm flipH="1">
                  <a:off x="8540560" y="822839"/>
                  <a:ext cx="188527" cy="435117"/>
                  <a:chOff x="10502710" y="1039006"/>
                  <a:chExt cx="415863" cy="959805"/>
                </a:xfrm>
              </p:grpSpPr>
              <p:cxnSp>
                <p:nvCxnSpPr>
                  <p:cNvPr id="67" name="직선 연결선 66"/>
                  <p:cNvCxnSpPr/>
                  <p:nvPr/>
                </p:nvCxnSpPr>
                <p:spPr>
                  <a:xfrm rot="1800000" flipH="1">
                    <a:off x="10502710" y="1039006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직선 연결선 67"/>
                  <p:cNvCxnSpPr/>
                  <p:nvPr/>
                </p:nvCxnSpPr>
                <p:spPr>
                  <a:xfrm rot="3600000" flipH="1">
                    <a:off x="10808192" y="1409708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직선 연결선 68"/>
                  <p:cNvCxnSpPr/>
                  <p:nvPr/>
                </p:nvCxnSpPr>
                <p:spPr>
                  <a:xfrm rot="5400000" flipH="1">
                    <a:off x="10838033" y="1918272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7" name="꺾인 연결선 6"/>
              <p:cNvCxnSpPr>
                <a:cxnSpLocks/>
                <a:stCxn id="10" idx="33"/>
              </p:cNvCxnSpPr>
              <p:nvPr/>
            </p:nvCxnSpPr>
            <p:spPr>
              <a:xfrm flipH="1">
                <a:off x="587571" y="1101899"/>
                <a:ext cx="10768684" cy="5441776"/>
              </a:xfrm>
              <a:prstGeom prst="bentConnector4">
                <a:avLst>
                  <a:gd name="adj1" fmla="val 0"/>
                  <a:gd name="adj2" fmla="val 4666"/>
                </a:avLst>
              </a:prstGeom>
              <a:ln w="25400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>
                <a:off x="587571" y="6534150"/>
                <a:ext cx="10800000" cy="1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직사각형 55"/>
          <p:cNvSpPr/>
          <p:nvPr/>
        </p:nvSpPr>
        <p:spPr>
          <a:xfrm>
            <a:off x="587571" y="178828"/>
            <a:ext cx="6096000" cy="65537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prstClr val="white"/>
                </a:solidFill>
              </a:rPr>
              <a:t>Class Diagram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DBA0844-D8DC-408B-BF2F-159F8CA3012B}"/>
              </a:ext>
            </a:extLst>
          </p:cNvPr>
          <p:cNvSpPr/>
          <p:nvPr/>
        </p:nvSpPr>
        <p:spPr>
          <a:xfrm>
            <a:off x="5972859" y="2043849"/>
            <a:ext cx="2218069" cy="150633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Main()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E50A349-4DF5-4BC8-848E-64AFC8252F08}"/>
              </a:ext>
            </a:extLst>
          </p:cNvPr>
          <p:cNvSpPr/>
          <p:nvPr/>
        </p:nvSpPr>
        <p:spPr>
          <a:xfrm>
            <a:off x="4333004" y="3143673"/>
            <a:ext cx="814563" cy="3414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Time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2E01171-A0BE-499C-A008-680FE1A87C38}"/>
              </a:ext>
            </a:extLst>
          </p:cNvPr>
          <p:cNvSpPr/>
          <p:nvPr/>
        </p:nvSpPr>
        <p:spPr>
          <a:xfrm>
            <a:off x="4333004" y="2117292"/>
            <a:ext cx="814563" cy="3414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Life</a:t>
            </a:r>
            <a:endParaRPr lang="ko-KR" altLang="en-US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4A5D897-CB50-44C0-ABD3-DC8C615262BB}"/>
              </a:ext>
            </a:extLst>
          </p:cNvPr>
          <p:cNvSpPr/>
          <p:nvPr/>
        </p:nvSpPr>
        <p:spPr>
          <a:xfrm>
            <a:off x="6408552" y="5621124"/>
            <a:ext cx="1426913" cy="4384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Push</a:t>
            </a:r>
            <a:r>
              <a:rPr lang="ko-KR" altLang="en-US" dirty="0"/>
              <a:t> </a:t>
            </a:r>
            <a:r>
              <a:rPr lang="en-US" altLang="ko-KR" dirty="0"/>
              <a:t>switch</a:t>
            </a:r>
            <a:endParaRPr lang="ko-KR" altLang="en-US" dirty="0"/>
          </a:p>
        </p:txBody>
      </p:sp>
      <p:sp>
        <p:nvSpPr>
          <p:cNvPr id="19" name="화살표: 위쪽/아래쪽 18">
            <a:extLst>
              <a:ext uri="{FF2B5EF4-FFF2-40B4-BE49-F238E27FC236}">
                <a16:creationId xmlns:a16="http://schemas.microsoft.com/office/drawing/2014/main" id="{A23BE89F-23C6-47D7-90C0-2830A7D8D400}"/>
              </a:ext>
            </a:extLst>
          </p:cNvPr>
          <p:cNvSpPr/>
          <p:nvPr/>
        </p:nvSpPr>
        <p:spPr>
          <a:xfrm rot="5400000">
            <a:off x="5431543" y="2048822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화살표: 위쪽/아래쪽 71">
            <a:extLst>
              <a:ext uri="{FF2B5EF4-FFF2-40B4-BE49-F238E27FC236}">
                <a16:creationId xmlns:a16="http://schemas.microsoft.com/office/drawing/2014/main" id="{07232451-66FD-43BB-9D60-61C8123AB461}"/>
              </a:ext>
            </a:extLst>
          </p:cNvPr>
          <p:cNvSpPr/>
          <p:nvPr/>
        </p:nvSpPr>
        <p:spPr>
          <a:xfrm rot="5400000">
            <a:off x="5431543" y="3073931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화살표: 위쪽/아래쪽 81">
            <a:extLst>
              <a:ext uri="{FF2B5EF4-FFF2-40B4-BE49-F238E27FC236}">
                <a16:creationId xmlns:a16="http://schemas.microsoft.com/office/drawing/2014/main" id="{A1519694-443A-4D17-AC4E-1EF811C0C7D6}"/>
              </a:ext>
            </a:extLst>
          </p:cNvPr>
          <p:cNvSpPr/>
          <p:nvPr/>
        </p:nvSpPr>
        <p:spPr>
          <a:xfrm rot="10800000">
            <a:off x="7045053" y="3713292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CA738DA-5E9F-4D9A-A3D4-A3EC603F022A}"/>
              </a:ext>
            </a:extLst>
          </p:cNvPr>
          <p:cNvSpPr/>
          <p:nvPr/>
        </p:nvSpPr>
        <p:spPr>
          <a:xfrm>
            <a:off x="5775467" y="4357298"/>
            <a:ext cx="2693087" cy="43841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Data</a:t>
            </a:r>
            <a:endParaRPr lang="ko-KR" altLang="en-US" dirty="0"/>
          </a:p>
        </p:txBody>
      </p:sp>
      <p:sp>
        <p:nvSpPr>
          <p:cNvPr id="46" name="화살표: 위쪽/아래쪽 45">
            <a:extLst>
              <a:ext uri="{FF2B5EF4-FFF2-40B4-BE49-F238E27FC236}">
                <a16:creationId xmlns:a16="http://schemas.microsoft.com/office/drawing/2014/main" id="{A9817E51-FBE8-4C6B-B6F8-BFA9B1A1A921}"/>
              </a:ext>
            </a:extLst>
          </p:cNvPr>
          <p:cNvSpPr/>
          <p:nvPr/>
        </p:nvSpPr>
        <p:spPr>
          <a:xfrm rot="10800000">
            <a:off x="7045055" y="4951903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2180B6E-23DA-4E89-9421-F016C6C0668C}"/>
              </a:ext>
            </a:extLst>
          </p:cNvPr>
          <p:cNvSpPr/>
          <p:nvPr/>
        </p:nvSpPr>
        <p:spPr>
          <a:xfrm>
            <a:off x="2693149" y="3143673"/>
            <a:ext cx="814563" cy="3414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FND</a:t>
            </a:r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BF5BAF6-9752-43EB-9A3D-63F574045E49}"/>
              </a:ext>
            </a:extLst>
          </p:cNvPr>
          <p:cNvSpPr/>
          <p:nvPr/>
        </p:nvSpPr>
        <p:spPr>
          <a:xfrm>
            <a:off x="2693149" y="2117292"/>
            <a:ext cx="814563" cy="3414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LED</a:t>
            </a:r>
            <a:endParaRPr lang="ko-KR" altLang="en-US" dirty="0"/>
          </a:p>
        </p:txBody>
      </p:sp>
      <p:sp>
        <p:nvSpPr>
          <p:cNvPr id="51" name="화살표: 위쪽/아래쪽 50">
            <a:extLst>
              <a:ext uri="{FF2B5EF4-FFF2-40B4-BE49-F238E27FC236}">
                <a16:creationId xmlns:a16="http://schemas.microsoft.com/office/drawing/2014/main" id="{E94C7579-A398-42F2-8732-C6F0797A0660}"/>
              </a:ext>
            </a:extLst>
          </p:cNvPr>
          <p:cNvSpPr/>
          <p:nvPr/>
        </p:nvSpPr>
        <p:spPr>
          <a:xfrm rot="5400000">
            <a:off x="3791688" y="2048822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화살표: 위쪽/아래쪽 60">
            <a:extLst>
              <a:ext uri="{FF2B5EF4-FFF2-40B4-BE49-F238E27FC236}">
                <a16:creationId xmlns:a16="http://schemas.microsoft.com/office/drawing/2014/main" id="{808DFB2A-B8FD-45F0-BCB6-24D168339F5B}"/>
              </a:ext>
            </a:extLst>
          </p:cNvPr>
          <p:cNvSpPr/>
          <p:nvPr/>
        </p:nvSpPr>
        <p:spPr>
          <a:xfrm rot="5400000">
            <a:off x="3791688" y="3073931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DE13FA8-827D-40B0-84A4-4B06F6F08435}"/>
              </a:ext>
            </a:extLst>
          </p:cNvPr>
          <p:cNvSpPr/>
          <p:nvPr/>
        </p:nvSpPr>
        <p:spPr>
          <a:xfrm>
            <a:off x="4333004" y="2624553"/>
            <a:ext cx="814563" cy="3414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Time</a:t>
            </a:r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6304E5EC-C797-4392-BE77-1C4FE6869D8A}"/>
              </a:ext>
            </a:extLst>
          </p:cNvPr>
          <p:cNvSpPr/>
          <p:nvPr/>
        </p:nvSpPr>
        <p:spPr>
          <a:xfrm>
            <a:off x="4333004" y="3150647"/>
            <a:ext cx="814563" cy="3414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Stage</a:t>
            </a:r>
            <a:endParaRPr lang="ko-KR" altLang="en-US" dirty="0"/>
          </a:p>
        </p:txBody>
      </p:sp>
      <p:sp>
        <p:nvSpPr>
          <p:cNvPr id="74" name="화살표: 위쪽/아래쪽 73">
            <a:extLst>
              <a:ext uri="{FF2B5EF4-FFF2-40B4-BE49-F238E27FC236}">
                <a16:creationId xmlns:a16="http://schemas.microsoft.com/office/drawing/2014/main" id="{388B4B1D-CB7E-442A-BED5-7A5700A3CB9B}"/>
              </a:ext>
            </a:extLst>
          </p:cNvPr>
          <p:cNvSpPr/>
          <p:nvPr/>
        </p:nvSpPr>
        <p:spPr>
          <a:xfrm rot="5400000">
            <a:off x="5431543" y="3061372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화살표: 위쪽/아래쪽 74">
            <a:extLst>
              <a:ext uri="{FF2B5EF4-FFF2-40B4-BE49-F238E27FC236}">
                <a16:creationId xmlns:a16="http://schemas.microsoft.com/office/drawing/2014/main" id="{ECAC4565-9170-45A5-B683-4F1BB3841B87}"/>
              </a:ext>
            </a:extLst>
          </p:cNvPr>
          <p:cNvSpPr/>
          <p:nvPr/>
        </p:nvSpPr>
        <p:spPr>
          <a:xfrm rot="5400000">
            <a:off x="5431543" y="2554811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C0A01EB3-5707-449F-A3D1-86C91275B9DC}"/>
              </a:ext>
            </a:extLst>
          </p:cNvPr>
          <p:cNvSpPr/>
          <p:nvPr/>
        </p:nvSpPr>
        <p:spPr>
          <a:xfrm>
            <a:off x="2693149" y="2624553"/>
            <a:ext cx="814563" cy="3414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FND</a:t>
            </a:r>
            <a:endParaRPr lang="ko-KR" altLang="en-US" dirty="0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3532AE71-F83E-4DAE-8F72-3A14E7983708}"/>
              </a:ext>
            </a:extLst>
          </p:cNvPr>
          <p:cNvSpPr/>
          <p:nvPr/>
        </p:nvSpPr>
        <p:spPr>
          <a:xfrm>
            <a:off x="2693149" y="3150647"/>
            <a:ext cx="814563" cy="3414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DOT</a:t>
            </a:r>
            <a:endParaRPr lang="ko-KR" altLang="en-US" dirty="0"/>
          </a:p>
        </p:txBody>
      </p:sp>
      <p:sp>
        <p:nvSpPr>
          <p:cNvPr id="78" name="화살표: 위쪽/아래쪽 77">
            <a:extLst>
              <a:ext uri="{FF2B5EF4-FFF2-40B4-BE49-F238E27FC236}">
                <a16:creationId xmlns:a16="http://schemas.microsoft.com/office/drawing/2014/main" id="{6AD3EB8F-2670-45A5-B934-F4883871FEBF}"/>
              </a:ext>
            </a:extLst>
          </p:cNvPr>
          <p:cNvSpPr/>
          <p:nvPr/>
        </p:nvSpPr>
        <p:spPr>
          <a:xfrm rot="5400000">
            <a:off x="3791688" y="3061372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화살표: 위쪽/아래쪽 78">
            <a:extLst>
              <a:ext uri="{FF2B5EF4-FFF2-40B4-BE49-F238E27FC236}">
                <a16:creationId xmlns:a16="http://schemas.microsoft.com/office/drawing/2014/main" id="{2A846F60-C806-496F-A3D3-E427687BE222}"/>
              </a:ext>
            </a:extLst>
          </p:cNvPr>
          <p:cNvSpPr/>
          <p:nvPr/>
        </p:nvSpPr>
        <p:spPr>
          <a:xfrm rot="5400000">
            <a:off x="3791688" y="2554811"/>
            <a:ext cx="153909" cy="480897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D0556E7D-DD00-48B3-B107-C57238D74783}"/>
              </a:ext>
            </a:extLst>
          </p:cNvPr>
          <p:cNvCxnSpPr/>
          <p:nvPr/>
        </p:nvCxnSpPr>
        <p:spPr>
          <a:xfrm>
            <a:off x="4733833" y="3650140"/>
            <a:ext cx="0" cy="860163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7B2B7C0-4889-49F5-8557-C3382914AEF4}"/>
              </a:ext>
            </a:extLst>
          </p:cNvPr>
          <p:cNvCxnSpPr>
            <a:cxnSpLocks/>
          </p:cNvCxnSpPr>
          <p:nvPr/>
        </p:nvCxnSpPr>
        <p:spPr>
          <a:xfrm>
            <a:off x="4733833" y="4510303"/>
            <a:ext cx="7863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126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E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E5DDE4F-8A96-4EA9-AB08-0FC79121097E}"/>
              </a:ext>
            </a:extLst>
          </p:cNvPr>
          <p:cNvGrpSpPr/>
          <p:nvPr/>
        </p:nvGrpSpPr>
        <p:grpSpPr>
          <a:xfrm>
            <a:off x="587571" y="178828"/>
            <a:ext cx="11191726" cy="6380900"/>
            <a:chOff x="587570" y="162775"/>
            <a:chExt cx="11191726" cy="6380900"/>
          </a:xfrm>
        </p:grpSpPr>
        <p:sp>
          <p:nvSpPr>
            <p:cNvPr id="39" name="직사각형 38"/>
            <p:cNvSpPr/>
            <p:nvPr/>
          </p:nvSpPr>
          <p:spPr>
            <a:xfrm>
              <a:off x="587570" y="1352550"/>
              <a:ext cx="10780317" cy="5191125"/>
            </a:xfrm>
            <a:prstGeom prst="rect">
              <a:avLst/>
            </a:prstGeom>
            <a:solidFill>
              <a:srgbClr val="3041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38" name="그룹 37"/>
            <p:cNvGrpSpPr/>
            <p:nvPr/>
          </p:nvGrpSpPr>
          <p:grpSpPr>
            <a:xfrm>
              <a:off x="587571" y="162775"/>
              <a:ext cx="11191725" cy="6380900"/>
              <a:chOff x="587571" y="162775"/>
              <a:chExt cx="11191725" cy="6380900"/>
            </a:xfrm>
          </p:grpSpPr>
          <p:grpSp>
            <p:nvGrpSpPr>
              <p:cNvPr id="3" name="그룹 2"/>
              <p:cNvGrpSpPr/>
              <p:nvPr/>
            </p:nvGrpSpPr>
            <p:grpSpPr>
              <a:xfrm>
                <a:off x="10902760" y="162775"/>
                <a:ext cx="876536" cy="939124"/>
                <a:chOff x="8540560" y="743627"/>
                <a:chExt cx="876536" cy="939124"/>
              </a:xfrm>
            </p:grpSpPr>
            <p:grpSp>
              <p:nvGrpSpPr>
                <p:cNvPr id="6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8727960" y="965290"/>
                  <a:ext cx="532129" cy="717461"/>
                  <a:chOff x="4107" y="-1019"/>
                  <a:chExt cx="2943" cy="3968"/>
                </a:xfrm>
                <a:solidFill>
                  <a:schemeClr val="bg1"/>
                </a:solidFill>
              </p:grpSpPr>
              <p:sp>
                <p:nvSpPr>
                  <p:cNvPr id="8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363" y="-699"/>
                    <a:ext cx="1152" cy="2304"/>
                  </a:xfrm>
                  <a:custGeom>
                    <a:avLst/>
                    <a:gdLst>
                      <a:gd name="T0" fmla="*/ 455 w 3455"/>
                      <a:gd name="T1" fmla="*/ 1941 h 6912"/>
                      <a:gd name="T2" fmla="*/ 469 w 3455"/>
                      <a:gd name="T3" fmla="*/ 2690 h 6912"/>
                      <a:gd name="T4" fmla="*/ 56 w 3455"/>
                      <a:gd name="T5" fmla="*/ 3166 h 6912"/>
                      <a:gd name="T6" fmla="*/ 108 w 3455"/>
                      <a:gd name="T7" fmla="*/ 3846 h 6912"/>
                      <a:gd name="T8" fmla="*/ 429 w 3455"/>
                      <a:gd name="T9" fmla="*/ 4326 h 6912"/>
                      <a:gd name="T10" fmla="*/ 519 w 3455"/>
                      <a:gd name="T11" fmla="*/ 5099 h 6912"/>
                      <a:gd name="T12" fmla="*/ 961 w 3455"/>
                      <a:gd name="T13" fmla="*/ 5692 h 6912"/>
                      <a:gd name="T14" fmla="*/ 1071 w 3455"/>
                      <a:gd name="T15" fmla="*/ 6157 h 6912"/>
                      <a:gd name="T16" fmla="*/ 1464 w 3455"/>
                      <a:gd name="T17" fmla="*/ 6482 h 6912"/>
                      <a:gd name="T18" fmla="*/ 1935 w 3455"/>
                      <a:gd name="T19" fmla="*/ 6499 h 6912"/>
                      <a:gd name="T20" fmla="*/ 2417 w 3455"/>
                      <a:gd name="T21" fmla="*/ 6863 h 6912"/>
                      <a:gd name="T22" fmla="*/ 2951 w 3455"/>
                      <a:gd name="T23" fmla="*/ 6865 h 6912"/>
                      <a:gd name="T24" fmla="*/ 3344 w 3455"/>
                      <a:gd name="T25" fmla="*/ 6542 h 6912"/>
                      <a:gd name="T26" fmla="*/ 3455 w 3455"/>
                      <a:gd name="T27" fmla="*/ 767 h 6912"/>
                      <a:gd name="T28" fmla="*/ 3303 w 3455"/>
                      <a:gd name="T29" fmla="*/ 308 h 6912"/>
                      <a:gd name="T30" fmla="*/ 2879 w 3455"/>
                      <a:gd name="T31" fmla="*/ 23 h 6912"/>
                      <a:gd name="T32" fmla="*/ 2321 w 3455"/>
                      <a:gd name="T33" fmla="*/ 93 h 6912"/>
                      <a:gd name="T34" fmla="*/ 1832 w 3455"/>
                      <a:gd name="T35" fmla="*/ 391 h 6912"/>
                      <a:gd name="T36" fmla="*/ 1395 w 3455"/>
                      <a:gd name="T37" fmla="*/ 459 h 6912"/>
                      <a:gd name="T38" fmla="*/ 1035 w 3455"/>
                      <a:gd name="T39" fmla="*/ 819 h 6912"/>
                      <a:gd name="T40" fmla="*/ 986 w 3455"/>
                      <a:gd name="T41" fmla="*/ 1346 h 6912"/>
                      <a:gd name="T42" fmla="*/ 2024 w 3455"/>
                      <a:gd name="T43" fmla="*/ 907 h 6912"/>
                      <a:gd name="T44" fmla="*/ 2469 w 3455"/>
                      <a:gd name="T45" fmla="*/ 951 h 6912"/>
                      <a:gd name="T46" fmla="*/ 2430 w 3455"/>
                      <a:gd name="T47" fmla="*/ 483 h 6912"/>
                      <a:gd name="T48" fmla="*/ 2801 w 3455"/>
                      <a:gd name="T49" fmla="*/ 400 h 6912"/>
                      <a:gd name="T50" fmla="*/ 3071 w 3455"/>
                      <a:gd name="T51" fmla="*/ 767 h 6912"/>
                      <a:gd name="T52" fmla="*/ 2871 w 3455"/>
                      <a:gd name="T53" fmla="*/ 6482 h 6912"/>
                      <a:gd name="T54" fmla="*/ 2478 w 3455"/>
                      <a:gd name="T55" fmla="*/ 6466 h 6912"/>
                      <a:gd name="T56" fmla="*/ 2423 w 3455"/>
                      <a:gd name="T57" fmla="*/ 6081 h 6912"/>
                      <a:gd name="T58" fmla="*/ 2066 w 3455"/>
                      <a:gd name="T59" fmla="*/ 5943 h 6912"/>
                      <a:gd name="T60" fmla="*/ 1689 w 3455"/>
                      <a:gd name="T61" fmla="*/ 6142 h 6912"/>
                      <a:gd name="T62" fmla="*/ 1344 w 3455"/>
                      <a:gd name="T63" fmla="*/ 5799 h 6912"/>
                      <a:gd name="T64" fmla="*/ 1545 w 3455"/>
                      <a:gd name="T65" fmla="*/ 5422 h 6912"/>
                      <a:gd name="T66" fmla="*/ 1402 w 3455"/>
                      <a:gd name="T67" fmla="*/ 5066 h 6912"/>
                      <a:gd name="T68" fmla="*/ 872 w 3455"/>
                      <a:gd name="T69" fmla="*/ 4939 h 6912"/>
                      <a:gd name="T70" fmla="*/ 836 w 3455"/>
                      <a:gd name="T71" fmla="*/ 4333 h 6912"/>
                      <a:gd name="T72" fmla="*/ 1402 w 3455"/>
                      <a:gd name="T73" fmla="*/ 4033 h 6912"/>
                      <a:gd name="T74" fmla="*/ 1917 w 3455"/>
                      <a:gd name="T75" fmla="*/ 4549 h 6912"/>
                      <a:gd name="T76" fmla="*/ 2208 w 3455"/>
                      <a:gd name="T77" fmla="*/ 4192 h 6912"/>
                      <a:gd name="T78" fmla="*/ 1759 w 3455"/>
                      <a:gd name="T79" fmla="*/ 3742 h 6912"/>
                      <a:gd name="T80" fmla="*/ 1223 w 3455"/>
                      <a:gd name="T81" fmla="*/ 3655 h 6912"/>
                      <a:gd name="T82" fmla="*/ 653 w 3455"/>
                      <a:gd name="T83" fmla="*/ 3823 h 6912"/>
                      <a:gd name="T84" fmla="*/ 384 w 3455"/>
                      <a:gd name="T85" fmla="*/ 3456 h 6912"/>
                      <a:gd name="T86" fmla="*/ 653 w 3455"/>
                      <a:gd name="T87" fmla="*/ 3089 h 6912"/>
                      <a:gd name="T88" fmla="*/ 1223 w 3455"/>
                      <a:gd name="T89" fmla="*/ 3256 h 6912"/>
                      <a:gd name="T90" fmla="*/ 1759 w 3455"/>
                      <a:gd name="T91" fmla="*/ 3169 h 6912"/>
                      <a:gd name="T92" fmla="*/ 2208 w 3455"/>
                      <a:gd name="T93" fmla="*/ 2720 h 6912"/>
                      <a:gd name="T94" fmla="*/ 1917 w 3455"/>
                      <a:gd name="T95" fmla="*/ 2363 h 6912"/>
                      <a:gd name="T96" fmla="*/ 1402 w 3455"/>
                      <a:gd name="T97" fmla="*/ 2877 h 6912"/>
                      <a:gd name="T98" fmla="*/ 836 w 3455"/>
                      <a:gd name="T99" fmla="*/ 2579 h 6912"/>
                      <a:gd name="T100" fmla="*/ 872 w 3455"/>
                      <a:gd name="T101" fmla="*/ 1973 h 6912"/>
                      <a:gd name="T102" fmla="*/ 1402 w 3455"/>
                      <a:gd name="T103" fmla="*/ 1846 h 6912"/>
                      <a:gd name="T104" fmla="*/ 1545 w 3455"/>
                      <a:gd name="T105" fmla="*/ 1490 h 6912"/>
                      <a:gd name="T106" fmla="*/ 1344 w 3455"/>
                      <a:gd name="T107" fmla="*/ 1111 h 6912"/>
                      <a:gd name="T108" fmla="*/ 1689 w 3455"/>
                      <a:gd name="T109" fmla="*/ 769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008" y="1408"/>
                        </a:moveTo>
                        <a:lnTo>
                          <a:pt x="940" y="1435"/>
                        </a:lnTo>
                        <a:lnTo>
                          <a:pt x="815" y="1504"/>
                        </a:lnTo>
                        <a:lnTo>
                          <a:pt x="701" y="1592"/>
                        </a:lnTo>
                        <a:lnTo>
                          <a:pt x="601" y="1696"/>
                        </a:lnTo>
                        <a:lnTo>
                          <a:pt x="519" y="1813"/>
                        </a:lnTo>
                        <a:lnTo>
                          <a:pt x="455" y="1941"/>
                        </a:lnTo>
                        <a:lnTo>
                          <a:pt x="410" y="2079"/>
                        </a:lnTo>
                        <a:lnTo>
                          <a:pt x="386" y="2227"/>
                        </a:lnTo>
                        <a:lnTo>
                          <a:pt x="384" y="2304"/>
                        </a:lnTo>
                        <a:lnTo>
                          <a:pt x="386" y="2363"/>
                        </a:lnTo>
                        <a:lnTo>
                          <a:pt x="400" y="2477"/>
                        </a:lnTo>
                        <a:lnTo>
                          <a:pt x="429" y="2586"/>
                        </a:lnTo>
                        <a:lnTo>
                          <a:pt x="469" y="2690"/>
                        </a:lnTo>
                        <a:lnTo>
                          <a:pt x="493" y="2740"/>
                        </a:lnTo>
                        <a:lnTo>
                          <a:pt x="440" y="2762"/>
                        </a:lnTo>
                        <a:lnTo>
                          <a:pt x="341" y="2819"/>
                        </a:lnTo>
                        <a:lnTo>
                          <a:pt x="252" y="2888"/>
                        </a:lnTo>
                        <a:lnTo>
                          <a:pt x="172" y="2971"/>
                        </a:lnTo>
                        <a:lnTo>
                          <a:pt x="108" y="3064"/>
                        </a:lnTo>
                        <a:lnTo>
                          <a:pt x="56" y="3166"/>
                        </a:lnTo>
                        <a:lnTo>
                          <a:pt x="20" y="3277"/>
                        </a:lnTo>
                        <a:lnTo>
                          <a:pt x="1" y="3394"/>
                        </a:lnTo>
                        <a:lnTo>
                          <a:pt x="0" y="3456"/>
                        </a:lnTo>
                        <a:lnTo>
                          <a:pt x="1" y="3516"/>
                        </a:lnTo>
                        <a:lnTo>
                          <a:pt x="20" y="3633"/>
                        </a:lnTo>
                        <a:lnTo>
                          <a:pt x="56" y="3744"/>
                        </a:lnTo>
                        <a:lnTo>
                          <a:pt x="108" y="3846"/>
                        </a:lnTo>
                        <a:lnTo>
                          <a:pt x="172" y="3940"/>
                        </a:lnTo>
                        <a:lnTo>
                          <a:pt x="252" y="4022"/>
                        </a:lnTo>
                        <a:lnTo>
                          <a:pt x="341" y="4092"/>
                        </a:lnTo>
                        <a:lnTo>
                          <a:pt x="440" y="4149"/>
                        </a:lnTo>
                        <a:lnTo>
                          <a:pt x="493" y="4170"/>
                        </a:lnTo>
                        <a:lnTo>
                          <a:pt x="469" y="4221"/>
                        </a:lnTo>
                        <a:lnTo>
                          <a:pt x="429" y="4326"/>
                        </a:lnTo>
                        <a:lnTo>
                          <a:pt x="400" y="4435"/>
                        </a:lnTo>
                        <a:lnTo>
                          <a:pt x="386" y="4549"/>
                        </a:lnTo>
                        <a:lnTo>
                          <a:pt x="384" y="4608"/>
                        </a:lnTo>
                        <a:lnTo>
                          <a:pt x="386" y="4684"/>
                        </a:lnTo>
                        <a:lnTo>
                          <a:pt x="410" y="4831"/>
                        </a:lnTo>
                        <a:lnTo>
                          <a:pt x="455" y="4969"/>
                        </a:lnTo>
                        <a:lnTo>
                          <a:pt x="519" y="5099"/>
                        </a:lnTo>
                        <a:lnTo>
                          <a:pt x="601" y="5216"/>
                        </a:lnTo>
                        <a:lnTo>
                          <a:pt x="701" y="5318"/>
                        </a:lnTo>
                        <a:lnTo>
                          <a:pt x="815" y="5406"/>
                        </a:lnTo>
                        <a:lnTo>
                          <a:pt x="940" y="5476"/>
                        </a:lnTo>
                        <a:lnTo>
                          <a:pt x="1008" y="5504"/>
                        </a:lnTo>
                        <a:lnTo>
                          <a:pt x="986" y="5564"/>
                        </a:lnTo>
                        <a:lnTo>
                          <a:pt x="961" y="5692"/>
                        </a:lnTo>
                        <a:lnTo>
                          <a:pt x="960" y="5760"/>
                        </a:lnTo>
                        <a:lnTo>
                          <a:pt x="960" y="5799"/>
                        </a:lnTo>
                        <a:lnTo>
                          <a:pt x="969" y="5877"/>
                        </a:lnTo>
                        <a:lnTo>
                          <a:pt x="983" y="5952"/>
                        </a:lnTo>
                        <a:lnTo>
                          <a:pt x="1006" y="6024"/>
                        </a:lnTo>
                        <a:lnTo>
                          <a:pt x="1035" y="6093"/>
                        </a:lnTo>
                        <a:lnTo>
                          <a:pt x="1071" y="6157"/>
                        </a:lnTo>
                        <a:lnTo>
                          <a:pt x="1113" y="6219"/>
                        </a:lnTo>
                        <a:lnTo>
                          <a:pt x="1159" y="6276"/>
                        </a:lnTo>
                        <a:lnTo>
                          <a:pt x="1211" y="6327"/>
                        </a:lnTo>
                        <a:lnTo>
                          <a:pt x="1268" y="6375"/>
                        </a:lnTo>
                        <a:lnTo>
                          <a:pt x="1330" y="6417"/>
                        </a:lnTo>
                        <a:lnTo>
                          <a:pt x="1395" y="6453"/>
                        </a:lnTo>
                        <a:lnTo>
                          <a:pt x="1464" y="6482"/>
                        </a:lnTo>
                        <a:lnTo>
                          <a:pt x="1536" y="6503"/>
                        </a:lnTo>
                        <a:lnTo>
                          <a:pt x="1611" y="6519"/>
                        </a:lnTo>
                        <a:lnTo>
                          <a:pt x="1689" y="6528"/>
                        </a:lnTo>
                        <a:lnTo>
                          <a:pt x="1727" y="6528"/>
                        </a:lnTo>
                        <a:lnTo>
                          <a:pt x="1763" y="6528"/>
                        </a:lnTo>
                        <a:lnTo>
                          <a:pt x="1832" y="6520"/>
                        </a:lnTo>
                        <a:lnTo>
                          <a:pt x="1935" y="6499"/>
                        </a:lnTo>
                        <a:lnTo>
                          <a:pt x="1998" y="6476"/>
                        </a:lnTo>
                        <a:lnTo>
                          <a:pt x="2023" y="6523"/>
                        </a:lnTo>
                        <a:lnTo>
                          <a:pt x="2082" y="6613"/>
                        </a:lnTo>
                        <a:lnTo>
                          <a:pt x="2152" y="6692"/>
                        </a:lnTo>
                        <a:lnTo>
                          <a:pt x="2231" y="6761"/>
                        </a:lnTo>
                        <a:lnTo>
                          <a:pt x="2321" y="6819"/>
                        </a:lnTo>
                        <a:lnTo>
                          <a:pt x="2417" y="6863"/>
                        </a:lnTo>
                        <a:lnTo>
                          <a:pt x="2521" y="6893"/>
                        </a:lnTo>
                        <a:lnTo>
                          <a:pt x="2630" y="6911"/>
                        </a:lnTo>
                        <a:lnTo>
                          <a:pt x="2688" y="6912"/>
                        </a:lnTo>
                        <a:lnTo>
                          <a:pt x="2727" y="6911"/>
                        </a:lnTo>
                        <a:lnTo>
                          <a:pt x="2804" y="6903"/>
                        </a:lnTo>
                        <a:lnTo>
                          <a:pt x="2879" y="6888"/>
                        </a:lnTo>
                        <a:lnTo>
                          <a:pt x="2951" y="6865"/>
                        </a:lnTo>
                        <a:lnTo>
                          <a:pt x="3020" y="6836"/>
                        </a:lnTo>
                        <a:lnTo>
                          <a:pt x="3085" y="6801"/>
                        </a:lnTo>
                        <a:lnTo>
                          <a:pt x="3147" y="6759"/>
                        </a:lnTo>
                        <a:lnTo>
                          <a:pt x="3203" y="6712"/>
                        </a:lnTo>
                        <a:lnTo>
                          <a:pt x="3256" y="6660"/>
                        </a:lnTo>
                        <a:lnTo>
                          <a:pt x="3303" y="6602"/>
                        </a:lnTo>
                        <a:lnTo>
                          <a:pt x="3344" y="6542"/>
                        </a:lnTo>
                        <a:lnTo>
                          <a:pt x="3380" y="6477"/>
                        </a:lnTo>
                        <a:lnTo>
                          <a:pt x="3409" y="6408"/>
                        </a:lnTo>
                        <a:lnTo>
                          <a:pt x="3431" y="6336"/>
                        </a:lnTo>
                        <a:lnTo>
                          <a:pt x="3446" y="6261"/>
                        </a:lnTo>
                        <a:lnTo>
                          <a:pt x="3455" y="6183"/>
                        </a:lnTo>
                        <a:lnTo>
                          <a:pt x="3455" y="6143"/>
                        </a:lnTo>
                        <a:lnTo>
                          <a:pt x="3455" y="767"/>
                        </a:lnTo>
                        <a:lnTo>
                          <a:pt x="3455" y="728"/>
                        </a:lnTo>
                        <a:lnTo>
                          <a:pt x="3446" y="650"/>
                        </a:lnTo>
                        <a:lnTo>
                          <a:pt x="3431" y="576"/>
                        </a:lnTo>
                        <a:lnTo>
                          <a:pt x="3409" y="504"/>
                        </a:lnTo>
                        <a:lnTo>
                          <a:pt x="3380" y="434"/>
                        </a:lnTo>
                        <a:lnTo>
                          <a:pt x="3344" y="370"/>
                        </a:lnTo>
                        <a:lnTo>
                          <a:pt x="3303" y="308"/>
                        </a:lnTo>
                        <a:lnTo>
                          <a:pt x="3256" y="252"/>
                        </a:lnTo>
                        <a:lnTo>
                          <a:pt x="3203" y="198"/>
                        </a:lnTo>
                        <a:lnTo>
                          <a:pt x="3147" y="152"/>
                        </a:lnTo>
                        <a:lnTo>
                          <a:pt x="3085" y="110"/>
                        </a:lnTo>
                        <a:lnTo>
                          <a:pt x="3020" y="74"/>
                        </a:lnTo>
                        <a:lnTo>
                          <a:pt x="2951" y="46"/>
                        </a:lnTo>
                        <a:lnTo>
                          <a:pt x="2879" y="23"/>
                        </a:lnTo>
                        <a:lnTo>
                          <a:pt x="2804" y="8"/>
                        </a:lnTo>
                        <a:lnTo>
                          <a:pt x="2727" y="0"/>
                        </a:lnTo>
                        <a:lnTo>
                          <a:pt x="2688" y="0"/>
                        </a:lnTo>
                        <a:lnTo>
                          <a:pt x="2630" y="1"/>
                        </a:lnTo>
                        <a:lnTo>
                          <a:pt x="2521" y="17"/>
                        </a:lnTo>
                        <a:lnTo>
                          <a:pt x="2417" y="49"/>
                        </a:lnTo>
                        <a:lnTo>
                          <a:pt x="2321" y="93"/>
                        </a:lnTo>
                        <a:lnTo>
                          <a:pt x="2231" y="151"/>
                        </a:lnTo>
                        <a:lnTo>
                          <a:pt x="2152" y="220"/>
                        </a:lnTo>
                        <a:lnTo>
                          <a:pt x="2082" y="299"/>
                        </a:lnTo>
                        <a:lnTo>
                          <a:pt x="2023" y="387"/>
                        </a:lnTo>
                        <a:lnTo>
                          <a:pt x="1998" y="434"/>
                        </a:lnTo>
                        <a:lnTo>
                          <a:pt x="1935" y="413"/>
                        </a:lnTo>
                        <a:lnTo>
                          <a:pt x="1832" y="391"/>
                        </a:lnTo>
                        <a:lnTo>
                          <a:pt x="1763" y="384"/>
                        </a:lnTo>
                        <a:lnTo>
                          <a:pt x="1727" y="383"/>
                        </a:lnTo>
                        <a:lnTo>
                          <a:pt x="1689" y="384"/>
                        </a:lnTo>
                        <a:lnTo>
                          <a:pt x="1611" y="391"/>
                        </a:lnTo>
                        <a:lnTo>
                          <a:pt x="1536" y="407"/>
                        </a:lnTo>
                        <a:lnTo>
                          <a:pt x="1464" y="430"/>
                        </a:lnTo>
                        <a:lnTo>
                          <a:pt x="1395" y="459"/>
                        </a:lnTo>
                        <a:lnTo>
                          <a:pt x="1330" y="495"/>
                        </a:lnTo>
                        <a:lnTo>
                          <a:pt x="1268" y="535"/>
                        </a:lnTo>
                        <a:lnTo>
                          <a:pt x="1211" y="583"/>
                        </a:lnTo>
                        <a:lnTo>
                          <a:pt x="1159" y="635"/>
                        </a:lnTo>
                        <a:lnTo>
                          <a:pt x="1113" y="692"/>
                        </a:lnTo>
                        <a:lnTo>
                          <a:pt x="1071" y="753"/>
                        </a:lnTo>
                        <a:lnTo>
                          <a:pt x="1035" y="819"/>
                        </a:lnTo>
                        <a:lnTo>
                          <a:pt x="1006" y="888"/>
                        </a:lnTo>
                        <a:lnTo>
                          <a:pt x="983" y="960"/>
                        </a:lnTo>
                        <a:lnTo>
                          <a:pt x="969" y="1035"/>
                        </a:lnTo>
                        <a:lnTo>
                          <a:pt x="960" y="1111"/>
                        </a:lnTo>
                        <a:lnTo>
                          <a:pt x="960" y="1152"/>
                        </a:lnTo>
                        <a:lnTo>
                          <a:pt x="961" y="1218"/>
                        </a:lnTo>
                        <a:lnTo>
                          <a:pt x="986" y="1346"/>
                        </a:lnTo>
                        <a:lnTo>
                          <a:pt x="1008" y="1408"/>
                        </a:lnTo>
                        <a:close/>
                        <a:moveTo>
                          <a:pt x="1727" y="767"/>
                        </a:move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2" y="855"/>
                        </a:lnTo>
                        <a:lnTo>
                          <a:pt x="2024" y="907"/>
                        </a:lnTo>
                        <a:lnTo>
                          <a:pt x="2066" y="969"/>
                        </a:lnTo>
                        <a:lnTo>
                          <a:pt x="2095" y="1036"/>
                        </a:lnTo>
                        <a:lnTo>
                          <a:pt x="2110" y="1111"/>
                        </a:lnTo>
                        <a:lnTo>
                          <a:pt x="2112" y="1152"/>
                        </a:lnTo>
                        <a:lnTo>
                          <a:pt x="2495" y="1152"/>
                        </a:lnTo>
                        <a:lnTo>
                          <a:pt x="2493" y="1083"/>
                        </a:lnTo>
                        <a:lnTo>
                          <a:pt x="2469" y="951"/>
                        </a:lnTo>
                        <a:lnTo>
                          <a:pt x="2423" y="829"/>
                        </a:lnTo>
                        <a:lnTo>
                          <a:pt x="2358" y="718"/>
                        </a:lnTo>
                        <a:lnTo>
                          <a:pt x="2318" y="666"/>
                        </a:lnTo>
                        <a:lnTo>
                          <a:pt x="2328" y="636"/>
                        </a:lnTo>
                        <a:lnTo>
                          <a:pt x="2354" y="580"/>
                        </a:lnTo>
                        <a:lnTo>
                          <a:pt x="2388" y="528"/>
                        </a:lnTo>
                        <a:lnTo>
                          <a:pt x="2430" y="483"/>
                        </a:lnTo>
                        <a:lnTo>
                          <a:pt x="2478" y="446"/>
                        </a:lnTo>
                        <a:lnTo>
                          <a:pt x="2532" y="416"/>
                        </a:lnTo>
                        <a:lnTo>
                          <a:pt x="2591" y="396"/>
                        </a:lnTo>
                        <a:lnTo>
                          <a:pt x="2655" y="384"/>
                        </a:lnTo>
                        <a:lnTo>
                          <a:pt x="2688" y="383"/>
                        </a:lnTo>
                        <a:lnTo>
                          <a:pt x="2727" y="384"/>
                        </a:lnTo>
                        <a:lnTo>
                          <a:pt x="2801" y="400"/>
                        </a:lnTo>
                        <a:lnTo>
                          <a:pt x="2871" y="429"/>
                        </a:lnTo>
                        <a:lnTo>
                          <a:pt x="2932" y="470"/>
                        </a:lnTo>
                        <a:lnTo>
                          <a:pt x="2984" y="522"/>
                        </a:lnTo>
                        <a:lnTo>
                          <a:pt x="3026" y="584"/>
                        </a:lnTo>
                        <a:lnTo>
                          <a:pt x="3055" y="653"/>
                        </a:lnTo>
                        <a:lnTo>
                          <a:pt x="3069" y="728"/>
                        </a:lnTo>
                        <a:lnTo>
                          <a:pt x="3071" y="767"/>
                        </a:lnTo>
                        <a:lnTo>
                          <a:pt x="3071" y="6143"/>
                        </a:lnTo>
                        <a:lnTo>
                          <a:pt x="3069" y="6183"/>
                        </a:lnTo>
                        <a:lnTo>
                          <a:pt x="3055" y="6258"/>
                        </a:lnTo>
                        <a:lnTo>
                          <a:pt x="3026" y="6327"/>
                        </a:lnTo>
                        <a:lnTo>
                          <a:pt x="2984" y="6388"/>
                        </a:lnTo>
                        <a:lnTo>
                          <a:pt x="2932" y="6440"/>
                        </a:lnTo>
                        <a:lnTo>
                          <a:pt x="2871" y="6482"/>
                        </a:lnTo>
                        <a:lnTo>
                          <a:pt x="2801" y="6510"/>
                        </a:lnTo>
                        <a:lnTo>
                          <a:pt x="2727" y="6526"/>
                        </a:lnTo>
                        <a:lnTo>
                          <a:pt x="2688" y="6528"/>
                        </a:lnTo>
                        <a:lnTo>
                          <a:pt x="2655" y="6526"/>
                        </a:lnTo>
                        <a:lnTo>
                          <a:pt x="2591" y="6516"/>
                        </a:lnTo>
                        <a:lnTo>
                          <a:pt x="2532" y="6494"/>
                        </a:lnTo>
                        <a:lnTo>
                          <a:pt x="2478" y="6466"/>
                        </a:lnTo>
                        <a:lnTo>
                          <a:pt x="2430" y="6427"/>
                        </a:lnTo>
                        <a:lnTo>
                          <a:pt x="2388" y="6382"/>
                        </a:lnTo>
                        <a:lnTo>
                          <a:pt x="2354" y="6330"/>
                        </a:lnTo>
                        <a:lnTo>
                          <a:pt x="2328" y="6274"/>
                        </a:lnTo>
                        <a:lnTo>
                          <a:pt x="2318" y="6244"/>
                        </a:lnTo>
                        <a:lnTo>
                          <a:pt x="2358" y="6193"/>
                        </a:lnTo>
                        <a:lnTo>
                          <a:pt x="2423" y="6081"/>
                        </a:lnTo>
                        <a:lnTo>
                          <a:pt x="2469" y="5960"/>
                        </a:lnTo>
                        <a:lnTo>
                          <a:pt x="2493" y="5828"/>
                        </a:lnTo>
                        <a:lnTo>
                          <a:pt x="2495" y="5760"/>
                        </a:lnTo>
                        <a:lnTo>
                          <a:pt x="2112" y="5760"/>
                        </a:lnTo>
                        <a:lnTo>
                          <a:pt x="2110" y="5799"/>
                        </a:lnTo>
                        <a:lnTo>
                          <a:pt x="2095" y="5874"/>
                        </a:lnTo>
                        <a:lnTo>
                          <a:pt x="2066" y="5943"/>
                        </a:lnTo>
                        <a:lnTo>
                          <a:pt x="2024" y="6005"/>
                        </a:lnTo>
                        <a:lnTo>
                          <a:pt x="1972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9" y="6142"/>
                        </a:lnTo>
                        <a:lnTo>
                          <a:pt x="1614" y="6127"/>
                        </a:lnTo>
                        <a:lnTo>
                          <a:pt x="1545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1344" y="5720"/>
                        </a:lnTo>
                        <a:lnTo>
                          <a:pt x="1360" y="5645"/>
                        </a:lnTo>
                        <a:lnTo>
                          <a:pt x="1389" y="5576"/>
                        </a:lnTo>
                        <a:lnTo>
                          <a:pt x="1431" y="5515"/>
                        </a:lnTo>
                        <a:lnTo>
                          <a:pt x="1483" y="5463"/>
                        </a:lnTo>
                        <a:lnTo>
                          <a:pt x="1545" y="5422"/>
                        </a:lnTo>
                        <a:lnTo>
                          <a:pt x="1614" y="5393"/>
                        </a:lnTo>
                        <a:lnTo>
                          <a:pt x="1689" y="5377"/>
                        </a:lnTo>
                        <a:lnTo>
                          <a:pt x="1727" y="5376"/>
                        </a:lnTo>
                        <a:lnTo>
                          <a:pt x="1727" y="4991"/>
                        </a:lnTo>
                        <a:lnTo>
                          <a:pt x="1658" y="4994"/>
                        </a:lnTo>
                        <a:lnTo>
                          <a:pt x="1526" y="5018"/>
                        </a:lnTo>
                        <a:lnTo>
                          <a:pt x="1402" y="5066"/>
                        </a:lnTo>
                        <a:lnTo>
                          <a:pt x="1290" y="5132"/>
                        </a:lnTo>
                        <a:lnTo>
                          <a:pt x="1238" y="5172"/>
                        </a:lnTo>
                        <a:lnTo>
                          <a:pt x="1189" y="5162"/>
                        </a:lnTo>
                        <a:lnTo>
                          <a:pt x="1095" y="5126"/>
                        </a:lnTo>
                        <a:lnTo>
                          <a:pt x="1010" y="5077"/>
                        </a:lnTo>
                        <a:lnTo>
                          <a:pt x="936" y="5014"/>
                        </a:lnTo>
                        <a:lnTo>
                          <a:pt x="872" y="4939"/>
                        </a:lnTo>
                        <a:lnTo>
                          <a:pt x="822" y="4854"/>
                        </a:lnTo>
                        <a:lnTo>
                          <a:pt x="787" y="4761"/>
                        </a:lnTo>
                        <a:lnTo>
                          <a:pt x="770" y="4660"/>
                        </a:lnTo>
                        <a:lnTo>
                          <a:pt x="767" y="4608"/>
                        </a:lnTo>
                        <a:lnTo>
                          <a:pt x="770" y="4549"/>
                        </a:lnTo>
                        <a:lnTo>
                          <a:pt x="793" y="4437"/>
                        </a:lnTo>
                        <a:lnTo>
                          <a:pt x="836" y="4333"/>
                        </a:lnTo>
                        <a:lnTo>
                          <a:pt x="898" y="4241"/>
                        </a:lnTo>
                        <a:lnTo>
                          <a:pt x="977" y="4163"/>
                        </a:lnTo>
                        <a:lnTo>
                          <a:pt x="1069" y="4101"/>
                        </a:lnTo>
                        <a:lnTo>
                          <a:pt x="1172" y="4056"/>
                        </a:lnTo>
                        <a:lnTo>
                          <a:pt x="1284" y="4033"/>
                        </a:lnTo>
                        <a:lnTo>
                          <a:pt x="1343" y="4032"/>
                        </a:lnTo>
                        <a:lnTo>
                          <a:pt x="1402" y="4033"/>
                        </a:lnTo>
                        <a:lnTo>
                          <a:pt x="1514" y="4056"/>
                        </a:lnTo>
                        <a:lnTo>
                          <a:pt x="1618" y="4101"/>
                        </a:lnTo>
                        <a:lnTo>
                          <a:pt x="1710" y="4163"/>
                        </a:lnTo>
                        <a:lnTo>
                          <a:pt x="1788" y="4241"/>
                        </a:lnTo>
                        <a:lnTo>
                          <a:pt x="1851" y="4333"/>
                        </a:lnTo>
                        <a:lnTo>
                          <a:pt x="1894" y="4437"/>
                        </a:lnTo>
                        <a:lnTo>
                          <a:pt x="1917" y="4549"/>
                        </a:lnTo>
                        <a:lnTo>
                          <a:pt x="1919" y="4608"/>
                        </a:lnTo>
                        <a:lnTo>
                          <a:pt x="2303" y="4608"/>
                        </a:lnTo>
                        <a:lnTo>
                          <a:pt x="2302" y="4558"/>
                        </a:lnTo>
                        <a:lnTo>
                          <a:pt x="2293" y="4461"/>
                        </a:lnTo>
                        <a:lnTo>
                          <a:pt x="2273" y="4367"/>
                        </a:lnTo>
                        <a:lnTo>
                          <a:pt x="2246" y="4278"/>
                        </a:lnTo>
                        <a:lnTo>
                          <a:pt x="2208" y="4192"/>
                        </a:lnTo>
                        <a:lnTo>
                          <a:pt x="2165" y="4110"/>
                        </a:lnTo>
                        <a:lnTo>
                          <a:pt x="2113" y="4033"/>
                        </a:lnTo>
                        <a:lnTo>
                          <a:pt x="2054" y="3963"/>
                        </a:lnTo>
                        <a:lnTo>
                          <a:pt x="1989" y="3897"/>
                        </a:lnTo>
                        <a:lnTo>
                          <a:pt x="1917" y="3837"/>
                        </a:lnTo>
                        <a:lnTo>
                          <a:pt x="1841" y="3787"/>
                        </a:lnTo>
                        <a:lnTo>
                          <a:pt x="1759" y="3742"/>
                        </a:lnTo>
                        <a:lnTo>
                          <a:pt x="1674" y="3705"/>
                        </a:lnTo>
                        <a:lnTo>
                          <a:pt x="1583" y="3678"/>
                        </a:lnTo>
                        <a:lnTo>
                          <a:pt x="1490" y="3657"/>
                        </a:lnTo>
                        <a:lnTo>
                          <a:pt x="1393" y="3649"/>
                        </a:lnTo>
                        <a:lnTo>
                          <a:pt x="1343" y="3647"/>
                        </a:lnTo>
                        <a:lnTo>
                          <a:pt x="1303" y="3647"/>
                        </a:lnTo>
                        <a:lnTo>
                          <a:pt x="1223" y="3655"/>
                        </a:lnTo>
                        <a:lnTo>
                          <a:pt x="1108" y="3676"/>
                        </a:lnTo>
                        <a:lnTo>
                          <a:pt x="963" y="3728"/>
                        </a:lnTo>
                        <a:lnTo>
                          <a:pt x="829" y="3800"/>
                        </a:lnTo>
                        <a:lnTo>
                          <a:pt x="767" y="3845"/>
                        </a:lnTo>
                        <a:lnTo>
                          <a:pt x="767" y="3839"/>
                        </a:lnTo>
                        <a:lnTo>
                          <a:pt x="728" y="3837"/>
                        </a:lnTo>
                        <a:lnTo>
                          <a:pt x="653" y="3823"/>
                        </a:lnTo>
                        <a:lnTo>
                          <a:pt x="584" y="3794"/>
                        </a:lnTo>
                        <a:lnTo>
                          <a:pt x="524" y="3753"/>
                        </a:lnTo>
                        <a:lnTo>
                          <a:pt x="470" y="3701"/>
                        </a:lnTo>
                        <a:lnTo>
                          <a:pt x="430" y="3639"/>
                        </a:lnTo>
                        <a:lnTo>
                          <a:pt x="400" y="3570"/>
                        </a:lnTo>
                        <a:lnTo>
                          <a:pt x="386" y="3495"/>
                        </a:lnTo>
                        <a:lnTo>
                          <a:pt x="384" y="3456"/>
                        </a:lnTo>
                        <a:lnTo>
                          <a:pt x="386" y="3416"/>
                        </a:lnTo>
                        <a:lnTo>
                          <a:pt x="400" y="3341"/>
                        </a:lnTo>
                        <a:lnTo>
                          <a:pt x="430" y="3272"/>
                        </a:lnTo>
                        <a:lnTo>
                          <a:pt x="470" y="3211"/>
                        </a:lnTo>
                        <a:lnTo>
                          <a:pt x="524" y="3159"/>
                        </a:lnTo>
                        <a:lnTo>
                          <a:pt x="584" y="3117"/>
                        </a:lnTo>
                        <a:lnTo>
                          <a:pt x="653" y="3089"/>
                        </a:lnTo>
                        <a:lnTo>
                          <a:pt x="728" y="3073"/>
                        </a:lnTo>
                        <a:lnTo>
                          <a:pt x="767" y="3071"/>
                        </a:lnTo>
                        <a:lnTo>
                          <a:pt x="767" y="3067"/>
                        </a:lnTo>
                        <a:lnTo>
                          <a:pt x="829" y="3110"/>
                        </a:lnTo>
                        <a:lnTo>
                          <a:pt x="963" y="3184"/>
                        </a:lnTo>
                        <a:lnTo>
                          <a:pt x="1108" y="3234"/>
                        </a:lnTo>
                        <a:lnTo>
                          <a:pt x="1223" y="3256"/>
                        </a:lnTo>
                        <a:lnTo>
                          <a:pt x="1303" y="3263"/>
                        </a:lnTo>
                        <a:lnTo>
                          <a:pt x="1343" y="3263"/>
                        </a:lnTo>
                        <a:lnTo>
                          <a:pt x="1393" y="3263"/>
                        </a:lnTo>
                        <a:lnTo>
                          <a:pt x="1490" y="3253"/>
                        </a:lnTo>
                        <a:lnTo>
                          <a:pt x="1583" y="3234"/>
                        </a:lnTo>
                        <a:lnTo>
                          <a:pt x="1674" y="3205"/>
                        </a:lnTo>
                        <a:lnTo>
                          <a:pt x="1759" y="3169"/>
                        </a:lnTo>
                        <a:lnTo>
                          <a:pt x="1841" y="3125"/>
                        </a:lnTo>
                        <a:lnTo>
                          <a:pt x="1917" y="3073"/>
                        </a:lnTo>
                        <a:lnTo>
                          <a:pt x="1989" y="3014"/>
                        </a:lnTo>
                        <a:lnTo>
                          <a:pt x="2054" y="2949"/>
                        </a:lnTo>
                        <a:lnTo>
                          <a:pt x="2113" y="2878"/>
                        </a:lnTo>
                        <a:lnTo>
                          <a:pt x="2165" y="2801"/>
                        </a:lnTo>
                        <a:lnTo>
                          <a:pt x="2208" y="2720"/>
                        </a:lnTo>
                        <a:lnTo>
                          <a:pt x="2246" y="2634"/>
                        </a:lnTo>
                        <a:lnTo>
                          <a:pt x="2273" y="2543"/>
                        </a:lnTo>
                        <a:lnTo>
                          <a:pt x="2293" y="2449"/>
                        </a:lnTo>
                        <a:lnTo>
                          <a:pt x="2302" y="2353"/>
                        </a:lnTo>
                        <a:lnTo>
                          <a:pt x="2303" y="2304"/>
                        </a:lnTo>
                        <a:lnTo>
                          <a:pt x="1919" y="2304"/>
                        </a:lnTo>
                        <a:lnTo>
                          <a:pt x="1917" y="2363"/>
                        </a:lnTo>
                        <a:lnTo>
                          <a:pt x="1894" y="2475"/>
                        </a:lnTo>
                        <a:lnTo>
                          <a:pt x="1851" y="2579"/>
                        </a:lnTo>
                        <a:lnTo>
                          <a:pt x="1788" y="2670"/>
                        </a:lnTo>
                        <a:lnTo>
                          <a:pt x="1710" y="2749"/>
                        </a:lnTo>
                        <a:lnTo>
                          <a:pt x="1618" y="2811"/>
                        </a:lnTo>
                        <a:lnTo>
                          <a:pt x="1514" y="2854"/>
                        </a:lnTo>
                        <a:lnTo>
                          <a:pt x="1402" y="2877"/>
                        </a:lnTo>
                        <a:lnTo>
                          <a:pt x="1343" y="2880"/>
                        </a:lnTo>
                        <a:lnTo>
                          <a:pt x="1284" y="2877"/>
                        </a:lnTo>
                        <a:lnTo>
                          <a:pt x="1172" y="2854"/>
                        </a:lnTo>
                        <a:lnTo>
                          <a:pt x="1069" y="2811"/>
                        </a:lnTo>
                        <a:lnTo>
                          <a:pt x="977" y="2749"/>
                        </a:lnTo>
                        <a:lnTo>
                          <a:pt x="898" y="2670"/>
                        </a:lnTo>
                        <a:lnTo>
                          <a:pt x="836" y="2579"/>
                        </a:lnTo>
                        <a:lnTo>
                          <a:pt x="793" y="2475"/>
                        </a:lnTo>
                        <a:lnTo>
                          <a:pt x="770" y="2363"/>
                        </a:lnTo>
                        <a:lnTo>
                          <a:pt x="767" y="2304"/>
                        </a:lnTo>
                        <a:lnTo>
                          <a:pt x="770" y="2250"/>
                        </a:lnTo>
                        <a:lnTo>
                          <a:pt x="787" y="2151"/>
                        </a:lnTo>
                        <a:lnTo>
                          <a:pt x="822" y="2057"/>
                        </a:lnTo>
                        <a:lnTo>
                          <a:pt x="872" y="1973"/>
                        </a:lnTo>
                        <a:lnTo>
                          <a:pt x="936" y="1898"/>
                        </a:lnTo>
                        <a:lnTo>
                          <a:pt x="1010" y="1834"/>
                        </a:lnTo>
                        <a:lnTo>
                          <a:pt x="1095" y="1784"/>
                        </a:lnTo>
                        <a:lnTo>
                          <a:pt x="1189" y="1749"/>
                        </a:lnTo>
                        <a:lnTo>
                          <a:pt x="1238" y="1738"/>
                        </a:lnTo>
                        <a:lnTo>
                          <a:pt x="1290" y="1778"/>
                        </a:lnTo>
                        <a:lnTo>
                          <a:pt x="1402" y="1846"/>
                        </a:lnTo>
                        <a:lnTo>
                          <a:pt x="1526" y="1892"/>
                        </a:lnTo>
                        <a:lnTo>
                          <a:pt x="1658" y="1918"/>
                        </a:lnTo>
                        <a:lnTo>
                          <a:pt x="1727" y="1919"/>
                        </a:lnTo>
                        <a:lnTo>
                          <a:pt x="1727" y="1535"/>
                        </a:lnTo>
                        <a:lnTo>
                          <a:pt x="1689" y="1533"/>
                        </a:lnTo>
                        <a:lnTo>
                          <a:pt x="1614" y="1519"/>
                        </a:lnTo>
                        <a:lnTo>
                          <a:pt x="1545" y="1490"/>
                        </a:lnTo>
                        <a:lnTo>
                          <a:pt x="1483" y="1448"/>
                        </a:lnTo>
                        <a:lnTo>
                          <a:pt x="1431" y="1396"/>
                        </a:lnTo>
                        <a:lnTo>
                          <a:pt x="1389" y="1335"/>
                        </a:lnTo>
                        <a:lnTo>
                          <a:pt x="1360" y="1265"/>
                        </a:lnTo>
                        <a:lnTo>
                          <a:pt x="1344" y="1191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5" y="813"/>
                        </a:lnTo>
                        <a:lnTo>
                          <a:pt x="1614" y="784"/>
                        </a:lnTo>
                        <a:lnTo>
                          <a:pt x="1689" y="769"/>
                        </a:lnTo>
                        <a:lnTo>
                          <a:pt x="1727" y="76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9" name="Freeform 6"/>
                  <p:cNvSpPr>
                    <a:spLocks noEditPoints="1"/>
                  </p:cNvSpPr>
                  <p:nvPr/>
                </p:nvSpPr>
                <p:spPr bwMode="auto">
                  <a:xfrm>
                    <a:off x="5643" y="-699"/>
                    <a:ext cx="1152" cy="2304"/>
                  </a:xfrm>
                  <a:custGeom>
                    <a:avLst/>
                    <a:gdLst>
                      <a:gd name="T0" fmla="*/ 1373 w 3455"/>
                      <a:gd name="T1" fmla="*/ 299 h 6912"/>
                      <a:gd name="T2" fmla="*/ 767 w 3455"/>
                      <a:gd name="T3" fmla="*/ 0 h 6912"/>
                      <a:gd name="T4" fmla="*/ 308 w 3455"/>
                      <a:gd name="T5" fmla="*/ 152 h 6912"/>
                      <a:gd name="T6" fmla="*/ 23 w 3455"/>
                      <a:gd name="T7" fmla="*/ 576 h 6912"/>
                      <a:gd name="T8" fmla="*/ 23 w 3455"/>
                      <a:gd name="T9" fmla="*/ 6336 h 6912"/>
                      <a:gd name="T10" fmla="*/ 308 w 3455"/>
                      <a:gd name="T11" fmla="*/ 6759 h 6912"/>
                      <a:gd name="T12" fmla="*/ 767 w 3455"/>
                      <a:gd name="T13" fmla="*/ 6912 h 6912"/>
                      <a:gd name="T14" fmla="*/ 1373 w 3455"/>
                      <a:gd name="T15" fmla="*/ 6613 h 6912"/>
                      <a:gd name="T16" fmla="*/ 1766 w 3455"/>
                      <a:gd name="T17" fmla="*/ 6528 h 6912"/>
                      <a:gd name="T18" fmla="*/ 2243 w 3455"/>
                      <a:gd name="T19" fmla="*/ 6327 h 6912"/>
                      <a:gd name="T20" fmla="*/ 2486 w 3455"/>
                      <a:gd name="T21" fmla="*/ 5877 h 6912"/>
                      <a:gd name="T22" fmla="*/ 2640 w 3455"/>
                      <a:gd name="T23" fmla="*/ 5406 h 6912"/>
                      <a:gd name="T24" fmla="*/ 3071 w 3455"/>
                      <a:gd name="T25" fmla="*/ 4608 h 6912"/>
                      <a:gd name="T26" fmla="*/ 3114 w 3455"/>
                      <a:gd name="T27" fmla="*/ 4092 h 6912"/>
                      <a:gd name="T28" fmla="*/ 3455 w 3455"/>
                      <a:gd name="T29" fmla="*/ 3456 h 6912"/>
                      <a:gd name="T30" fmla="*/ 3114 w 3455"/>
                      <a:gd name="T31" fmla="*/ 2819 h 6912"/>
                      <a:gd name="T32" fmla="*/ 3071 w 3455"/>
                      <a:gd name="T33" fmla="*/ 2304 h 6912"/>
                      <a:gd name="T34" fmla="*/ 2640 w 3455"/>
                      <a:gd name="T35" fmla="*/ 1504 h 6912"/>
                      <a:gd name="T36" fmla="*/ 2486 w 3455"/>
                      <a:gd name="T37" fmla="*/ 1035 h 6912"/>
                      <a:gd name="T38" fmla="*/ 2243 w 3455"/>
                      <a:gd name="T39" fmla="*/ 583 h 6912"/>
                      <a:gd name="T40" fmla="*/ 1766 w 3455"/>
                      <a:gd name="T41" fmla="*/ 384 h 6912"/>
                      <a:gd name="T42" fmla="*/ 2477 w 3455"/>
                      <a:gd name="T43" fmla="*/ 2749 h 6912"/>
                      <a:gd name="T44" fmla="*/ 1837 w 3455"/>
                      <a:gd name="T45" fmla="*/ 2811 h 6912"/>
                      <a:gd name="T46" fmla="*/ 1151 w 3455"/>
                      <a:gd name="T47" fmla="*/ 2304 h 6912"/>
                      <a:gd name="T48" fmla="*/ 1341 w 3455"/>
                      <a:gd name="T49" fmla="*/ 2878 h 6912"/>
                      <a:gd name="T50" fmla="*/ 1871 w 3455"/>
                      <a:gd name="T51" fmla="*/ 3234 h 6912"/>
                      <a:gd name="T52" fmla="*/ 2492 w 3455"/>
                      <a:gd name="T53" fmla="*/ 3184 h 6912"/>
                      <a:gd name="T54" fmla="*/ 2931 w 3455"/>
                      <a:gd name="T55" fmla="*/ 3159 h 6912"/>
                      <a:gd name="T56" fmla="*/ 3053 w 3455"/>
                      <a:gd name="T57" fmla="*/ 3570 h 6912"/>
                      <a:gd name="T58" fmla="*/ 2686 w 3455"/>
                      <a:gd name="T59" fmla="*/ 3839 h 6912"/>
                      <a:gd name="T60" fmla="*/ 2110 w 3455"/>
                      <a:gd name="T61" fmla="*/ 3647 h 6912"/>
                      <a:gd name="T62" fmla="*/ 1537 w 3455"/>
                      <a:gd name="T63" fmla="*/ 3837 h 6912"/>
                      <a:gd name="T64" fmla="*/ 1180 w 3455"/>
                      <a:gd name="T65" fmla="*/ 4367 h 6912"/>
                      <a:gd name="T66" fmla="*/ 1603 w 3455"/>
                      <a:gd name="T67" fmla="*/ 4333 h 6912"/>
                      <a:gd name="T68" fmla="*/ 2169 w 3455"/>
                      <a:gd name="T69" fmla="*/ 4033 h 6912"/>
                      <a:gd name="T70" fmla="*/ 2685 w 3455"/>
                      <a:gd name="T71" fmla="*/ 4549 h 6912"/>
                      <a:gd name="T72" fmla="*/ 2444 w 3455"/>
                      <a:gd name="T73" fmla="*/ 5077 h 6912"/>
                      <a:gd name="T74" fmla="*/ 1796 w 3455"/>
                      <a:gd name="T75" fmla="*/ 4994 h 6912"/>
                      <a:gd name="T76" fmla="*/ 2024 w 3455"/>
                      <a:gd name="T77" fmla="*/ 5515 h 6912"/>
                      <a:gd name="T78" fmla="*/ 2064 w 3455"/>
                      <a:gd name="T79" fmla="*/ 5943 h 6912"/>
                      <a:gd name="T80" fmla="*/ 1687 w 3455"/>
                      <a:gd name="T81" fmla="*/ 6142 h 6912"/>
                      <a:gd name="T82" fmla="*/ 1344 w 3455"/>
                      <a:gd name="T83" fmla="*/ 5799 h 6912"/>
                      <a:gd name="T84" fmla="*/ 1136 w 3455"/>
                      <a:gd name="T85" fmla="*/ 6244 h 6912"/>
                      <a:gd name="T86" fmla="*/ 863 w 3455"/>
                      <a:gd name="T87" fmla="*/ 6516 h 6912"/>
                      <a:gd name="T88" fmla="*/ 470 w 3455"/>
                      <a:gd name="T89" fmla="*/ 6388 h 6912"/>
                      <a:gd name="T90" fmla="*/ 400 w 3455"/>
                      <a:gd name="T91" fmla="*/ 653 h 6912"/>
                      <a:gd name="T92" fmla="*/ 767 w 3455"/>
                      <a:gd name="T93" fmla="*/ 383 h 6912"/>
                      <a:gd name="T94" fmla="*/ 1101 w 3455"/>
                      <a:gd name="T95" fmla="*/ 580 h 6912"/>
                      <a:gd name="T96" fmla="*/ 958 w 3455"/>
                      <a:gd name="T97" fmla="*/ 1152 h 6912"/>
                      <a:gd name="T98" fmla="*/ 1543 w 3455"/>
                      <a:gd name="T99" fmla="*/ 813 h 6912"/>
                      <a:gd name="T100" fmla="*/ 1971 w 3455"/>
                      <a:gd name="T101" fmla="*/ 855 h 6912"/>
                      <a:gd name="T102" fmla="*/ 2094 w 3455"/>
                      <a:gd name="T103" fmla="*/ 1265 h 6912"/>
                      <a:gd name="T104" fmla="*/ 1727 w 3455"/>
                      <a:gd name="T105" fmla="*/ 1535 h 6912"/>
                      <a:gd name="T106" fmla="*/ 2266 w 3455"/>
                      <a:gd name="T107" fmla="*/ 1749 h 6912"/>
                      <a:gd name="T108" fmla="*/ 2685 w 3455"/>
                      <a:gd name="T109" fmla="*/ 2250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727" y="383"/>
                        </a:moveTo>
                        <a:lnTo>
                          <a:pt x="1691" y="384"/>
                        </a:lnTo>
                        <a:lnTo>
                          <a:pt x="1621" y="391"/>
                        </a:lnTo>
                        <a:lnTo>
                          <a:pt x="1520" y="413"/>
                        </a:lnTo>
                        <a:lnTo>
                          <a:pt x="1457" y="434"/>
                        </a:lnTo>
                        <a:lnTo>
                          <a:pt x="1432" y="387"/>
                        </a:lnTo>
                        <a:lnTo>
                          <a:pt x="1373" y="299"/>
                        </a:lnTo>
                        <a:lnTo>
                          <a:pt x="1303" y="220"/>
                        </a:lnTo>
                        <a:lnTo>
                          <a:pt x="1223" y="151"/>
                        </a:lnTo>
                        <a:lnTo>
                          <a:pt x="1134" y="93"/>
                        </a:lnTo>
                        <a:lnTo>
                          <a:pt x="1036" y="49"/>
                        </a:lnTo>
                        <a:lnTo>
                          <a:pt x="933" y="17"/>
                        </a:lnTo>
                        <a:lnTo>
                          <a:pt x="823" y="1"/>
                        </a:lnTo>
                        <a:lnTo>
                          <a:pt x="767" y="0"/>
                        </a:lnTo>
                        <a:lnTo>
                          <a:pt x="728" y="0"/>
                        </a:lnTo>
                        <a:lnTo>
                          <a:pt x="650" y="8"/>
                        </a:lnTo>
                        <a:lnTo>
                          <a:pt x="575" y="23"/>
                        </a:lnTo>
                        <a:lnTo>
                          <a:pt x="503" y="46"/>
                        </a:lnTo>
                        <a:lnTo>
                          <a:pt x="434" y="74"/>
                        </a:lnTo>
                        <a:lnTo>
                          <a:pt x="370" y="110"/>
                        </a:lnTo>
                        <a:lnTo>
                          <a:pt x="308" y="152"/>
                        </a:lnTo>
                        <a:lnTo>
                          <a:pt x="250" y="198"/>
                        </a:lnTo>
                        <a:lnTo>
                          <a:pt x="198" y="252"/>
                        </a:lnTo>
                        <a:lnTo>
                          <a:pt x="152" y="308"/>
                        </a:lnTo>
                        <a:lnTo>
                          <a:pt x="110" y="370"/>
                        </a:lnTo>
                        <a:lnTo>
                          <a:pt x="74" y="434"/>
                        </a:lnTo>
                        <a:lnTo>
                          <a:pt x="46" y="504"/>
                        </a:lnTo>
                        <a:lnTo>
                          <a:pt x="23" y="576"/>
                        </a:lnTo>
                        <a:lnTo>
                          <a:pt x="8" y="650"/>
                        </a:lnTo>
                        <a:lnTo>
                          <a:pt x="0" y="728"/>
                        </a:lnTo>
                        <a:lnTo>
                          <a:pt x="0" y="767"/>
                        </a:lnTo>
                        <a:lnTo>
                          <a:pt x="0" y="6143"/>
                        </a:lnTo>
                        <a:lnTo>
                          <a:pt x="0" y="6183"/>
                        </a:lnTo>
                        <a:lnTo>
                          <a:pt x="8" y="6261"/>
                        </a:lnTo>
                        <a:lnTo>
                          <a:pt x="23" y="6336"/>
                        </a:lnTo>
                        <a:lnTo>
                          <a:pt x="46" y="6408"/>
                        </a:lnTo>
                        <a:lnTo>
                          <a:pt x="74" y="6477"/>
                        </a:lnTo>
                        <a:lnTo>
                          <a:pt x="110" y="6542"/>
                        </a:lnTo>
                        <a:lnTo>
                          <a:pt x="152" y="6602"/>
                        </a:lnTo>
                        <a:lnTo>
                          <a:pt x="198" y="6660"/>
                        </a:lnTo>
                        <a:lnTo>
                          <a:pt x="250" y="6712"/>
                        </a:lnTo>
                        <a:lnTo>
                          <a:pt x="308" y="6759"/>
                        </a:lnTo>
                        <a:lnTo>
                          <a:pt x="370" y="6801"/>
                        </a:lnTo>
                        <a:lnTo>
                          <a:pt x="434" y="6836"/>
                        </a:lnTo>
                        <a:lnTo>
                          <a:pt x="503" y="6865"/>
                        </a:lnTo>
                        <a:lnTo>
                          <a:pt x="575" y="6888"/>
                        </a:lnTo>
                        <a:lnTo>
                          <a:pt x="650" y="6903"/>
                        </a:lnTo>
                        <a:lnTo>
                          <a:pt x="728" y="6911"/>
                        </a:lnTo>
                        <a:lnTo>
                          <a:pt x="767" y="6912"/>
                        </a:lnTo>
                        <a:lnTo>
                          <a:pt x="823" y="6911"/>
                        </a:lnTo>
                        <a:lnTo>
                          <a:pt x="933" y="6893"/>
                        </a:lnTo>
                        <a:lnTo>
                          <a:pt x="1036" y="6863"/>
                        </a:lnTo>
                        <a:lnTo>
                          <a:pt x="1134" y="6819"/>
                        </a:lnTo>
                        <a:lnTo>
                          <a:pt x="1223" y="6761"/>
                        </a:lnTo>
                        <a:lnTo>
                          <a:pt x="1303" y="6692"/>
                        </a:lnTo>
                        <a:lnTo>
                          <a:pt x="1373" y="6613"/>
                        </a:lnTo>
                        <a:lnTo>
                          <a:pt x="1432" y="6523"/>
                        </a:lnTo>
                        <a:lnTo>
                          <a:pt x="1457" y="6476"/>
                        </a:lnTo>
                        <a:lnTo>
                          <a:pt x="1520" y="6499"/>
                        </a:lnTo>
                        <a:lnTo>
                          <a:pt x="1621" y="6520"/>
                        </a:lnTo>
                        <a:lnTo>
                          <a:pt x="1691" y="6528"/>
                        </a:lnTo>
                        <a:lnTo>
                          <a:pt x="1727" y="6528"/>
                        </a:lnTo>
                        <a:lnTo>
                          <a:pt x="1766" y="6528"/>
                        </a:lnTo>
                        <a:lnTo>
                          <a:pt x="1844" y="6519"/>
                        </a:lnTo>
                        <a:lnTo>
                          <a:pt x="1919" y="6503"/>
                        </a:lnTo>
                        <a:lnTo>
                          <a:pt x="1991" y="6482"/>
                        </a:lnTo>
                        <a:lnTo>
                          <a:pt x="2060" y="6453"/>
                        </a:lnTo>
                        <a:lnTo>
                          <a:pt x="2125" y="6417"/>
                        </a:lnTo>
                        <a:lnTo>
                          <a:pt x="2187" y="6375"/>
                        </a:lnTo>
                        <a:lnTo>
                          <a:pt x="2243" y="6327"/>
                        </a:lnTo>
                        <a:lnTo>
                          <a:pt x="2295" y="6276"/>
                        </a:lnTo>
                        <a:lnTo>
                          <a:pt x="2342" y="6219"/>
                        </a:lnTo>
                        <a:lnTo>
                          <a:pt x="2384" y="6157"/>
                        </a:lnTo>
                        <a:lnTo>
                          <a:pt x="2420" y="6093"/>
                        </a:lnTo>
                        <a:lnTo>
                          <a:pt x="2449" y="6024"/>
                        </a:lnTo>
                        <a:lnTo>
                          <a:pt x="2470" y="5952"/>
                        </a:lnTo>
                        <a:lnTo>
                          <a:pt x="2486" y="5877"/>
                        </a:lnTo>
                        <a:lnTo>
                          <a:pt x="2495" y="5799"/>
                        </a:lnTo>
                        <a:lnTo>
                          <a:pt x="2495" y="5760"/>
                        </a:lnTo>
                        <a:lnTo>
                          <a:pt x="2492" y="5692"/>
                        </a:lnTo>
                        <a:lnTo>
                          <a:pt x="2467" y="5564"/>
                        </a:lnTo>
                        <a:lnTo>
                          <a:pt x="2447" y="5504"/>
                        </a:lnTo>
                        <a:lnTo>
                          <a:pt x="2515" y="5476"/>
                        </a:lnTo>
                        <a:lnTo>
                          <a:pt x="2640" y="5406"/>
                        </a:lnTo>
                        <a:lnTo>
                          <a:pt x="2754" y="5318"/>
                        </a:lnTo>
                        <a:lnTo>
                          <a:pt x="2852" y="5216"/>
                        </a:lnTo>
                        <a:lnTo>
                          <a:pt x="2935" y="5099"/>
                        </a:lnTo>
                        <a:lnTo>
                          <a:pt x="3000" y="4969"/>
                        </a:lnTo>
                        <a:lnTo>
                          <a:pt x="3045" y="4831"/>
                        </a:lnTo>
                        <a:lnTo>
                          <a:pt x="3069" y="4684"/>
                        </a:lnTo>
                        <a:lnTo>
                          <a:pt x="3071" y="4608"/>
                        </a:lnTo>
                        <a:lnTo>
                          <a:pt x="3069" y="4549"/>
                        </a:lnTo>
                        <a:lnTo>
                          <a:pt x="3055" y="4435"/>
                        </a:lnTo>
                        <a:lnTo>
                          <a:pt x="3026" y="4326"/>
                        </a:lnTo>
                        <a:lnTo>
                          <a:pt x="2986" y="4221"/>
                        </a:lnTo>
                        <a:lnTo>
                          <a:pt x="2961" y="4170"/>
                        </a:lnTo>
                        <a:lnTo>
                          <a:pt x="3014" y="4149"/>
                        </a:lnTo>
                        <a:lnTo>
                          <a:pt x="3114" y="4092"/>
                        </a:lnTo>
                        <a:lnTo>
                          <a:pt x="3203" y="4022"/>
                        </a:lnTo>
                        <a:lnTo>
                          <a:pt x="3282" y="3940"/>
                        </a:lnTo>
                        <a:lnTo>
                          <a:pt x="3347" y="3846"/>
                        </a:lnTo>
                        <a:lnTo>
                          <a:pt x="3399" y="3744"/>
                        </a:lnTo>
                        <a:lnTo>
                          <a:pt x="3435" y="3633"/>
                        </a:lnTo>
                        <a:lnTo>
                          <a:pt x="3454" y="3516"/>
                        </a:lnTo>
                        <a:lnTo>
                          <a:pt x="3455" y="3456"/>
                        </a:lnTo>
                        <a:lnTo>
                          <a:pt x="3454" y="3394"/>
                        </a:lnTo>
                        <a:lnTo>
                          <a:pt x="3435" y="3277"/>
                        </a:lnTo>
                        <a:lnTo>
                          <a:pt x="3399" y="3166"/>
                        </a:lnTo>
                        <a:lnTo>
                          <a:pt x="3347" y="3064"/>
                        </a:lnTo>
                        <a:lnTo>
                          <a:pt x="3282" y="2971"/>
                        </a:lnTo>
                        <a:lnTo>
                          <a:pt x="3203" y="2888"/>
                        </a:lnTo>
                        <a:lnTo>
                          <a:pt x="3114" y="2819"/>
                        </a:lnTo>
                        <a:lnTo>
                          <a:pt x="3014" y="2762"/>
                        </a:lnTo>
                        <a:lnTo>
                          <a:pt x="2961" y="2740"/>
                        </a:lnTo>
                        <a:lnTo>
                          <a:pt x="2986" y="2690"/>
                        </a:lnTo>
                        <a:lnTo>
                          <a:pt x="3026" y="2586"/>
                        </a:lnTo>
                        <a:lnTo>
                          <a:pt x="3055" y="2477"/>
                        </a:lnTo>
                        <a:lnTo>
                          <a:pt x="3069" y="2363"/>
                        </a:lnTo>
                        <a:lnTo>
                          <a:pt x="3071" y="2304"/>
                        </a:lnTo>
                        <a:lnTo>
                          <a:pt x="3069" y="2227"/>
                        </a:lnTo>
                        <a:lnTo>
                          <a:pt x="3045" y="2079"/>
                        </a:lnTo>
                        <a:lnTo>
                          <a:pt x="3000" y="1941"/>
                        </a:lnTo>
                        <a:lnTo>
                          <a:pt x="2935" y="1813"/>
                        </a:lnTo>
                        <a:lnTo>
                          <a:pt x="2852" y="1696"/>
                        </a:lnTo>
                        <a:lnTo>
                          <a:pt x="2754" y="1592"/>
                        </a:lnTo>
                        <a:lnTo>
                          <a:pt x="2640" y="1504"/>
                        </a:lnTo>
                        <a:lnTo>
                          <a:pt x="2515" y="1435"/>
                        </a:lnTo>
                        <a:lnTo>
                          <a:pt x="2447" y="1408"/>
                        </a:lnTo>
                        <a:lnTo>
                          <a:pt x="2467" y="1346"/>
                        </a:lnTo>
                        <a:lnTo>
                          <a:pt x="2492" y="1218"/>
                        </a:lnTo>
                        <a:lnTo>
                          <a:pt x="2495" y="1152"/>
                        </a:lnTo>
                        <a:lnTo>
                          <a:pt x="2495" y="1111"/>
                        </a:lnTo>
                        <a:lnTo>
                          <a:pt x="2486" y="1035"/>
                        </a:lnTo>
                        <a:lnTo>
                          <a:pt x="2470" y="960"/>
                        </a:lnTo>
                        <a:lnTo>
                          <a:pt x="2449" y="888"/>
                        </a:lnTo>
                        <a:lnTo>
                          <a:pt x="2420" y="819"/>
                        </a:lnTo>
                        <a:lnTo>
                          <a:pt x="2384" y="753"/>
                        </a:lnTo>
                        <a:lnTo>
                          <a:pt x="2342" y="692"/>
                        </a:lnTo>
                        <a:lnTo>
                          <a:pt x="2295" y="635"/>
                        </a:lnTo>
                        <a:lnTo>
                          <a:pt x="2243" y="583"/>
                        </a:lnTo>
                        <a:lnTo>
                          <a:pt x="2187" y="535"/>
                        </a:lnTo>
                        <a:lnTo>
                          <a:pt x="2125" y="495"/>
                        </a:lnTo>
                        <a:lnTo>
                          <a:pt x="2060" y="459"/>
                        </a:lnTo>
                        <a:lnTo>
                          <a:pt x="1991" y="430"/>
                        </a:lnTo>
                        <a:lnTo>
                          <a:pt x="1919" y="407"/>
                        </a:lnTo>
                        <a:lnTo>
                          <a:pt x="1844" y="391"/>
                        </a:lnTo>
                        <a:lnTo>
                          <a:pt x="1766" y="384"/>
                        </a:lnTo>
                        <a:lnTo>
                          <a:pt x="1727" y="383"/>
                        </a:lnTo>
                        <a:close/>
                        <a:moveTo>
                          <a:pt x="2686" y="2304"/>
                        </a:moveTo>
                        <a:lnTo>
                          <a:pt x="2685" y="2363"/>
                        </a:lnTo>
                        <a:lnTo>
                          <a:pt x="2662" y="2475"/>
                        </a:lnTo>
                        <a:lnTo>
                          <a:pt x="2619" y="2579"/>
                        </a:lnTo>
                        <a:lnTo>
                          <a:pt x="2555" y="2670"/>
                        </a:lnTo>
                        <a:lnTo>
                          <a:pt x="2477" y="2749"/>
                        </a:lnTo>
                        <a:lnTo>
                          <a:pt x="2385" y="2811"/>
                        </a:lnTo>
                        <a:lnTo>
                          <a:pt x="2282" y="2854"/>
                        </a:lnTo>
                        <a:lnTo>
                          <a:pt x="2169" y="2877"/>
                        </a:lnTo>
                        <a:lnTo>
                          <a:pt x="2110" y="2880"/>
                        </a:lnTo>
                        <a:lnTo>
                          <a:pt x="2051" y="2877"/>
                        </a:lnTo>
                        <a:lnTo>
                          <a:pt x="1939" y="2854"/>
                        </a:lnTo>
                        <a:lnTo>
                          <a:pt x="1837" y="2811"/>
                        </a:lnTo>
                        <a:lnTo>
                          <a:pt x="1745" y="2749"/>
                        </a:lnTo>
                        <a:lnTo>
                          <a:pt x="1665" y="2670"/>
                        </a:lnTo>
                        <a:lnTo>
                          <a:pt x="1603" y="2579"/>
                        </a:lnTo>
                        <a:lnTo>
                          <a:pt x="1560" y="2475"/>
                        </a:lnTo>
                        <a:lnTo>
                          <a:pt x="1537" y="2363"/>
                        </a:lnTo>
                        <a:lnTo>
                          <a:pt x="1534" y="2304"/>
                        </a:lnTo>
                        <a:lnTo>
                          <a:pt x="1151" y="2304"/>
                        </a:lnTo>
                        <a:lnTo>
                          <a:pt x="1151" y="2353"/>
                        </a:lnTo>
                        <a:lnTo>
                          <a:pt x="1161" y="2449"/>
                        </a:lnTo>
                        <a:lnTo>
                          <a:pt x="1180" y="2543"/>
                        </a:lnTo>
                        <a:lnTo>
                          <a:pt x="1209" y="2634"/>
                        </a:lnTo>
                        <a:lnTo>
                          <a:pt x="1245" y="2720"/>
                        </a:lnTo>
                        <a:lnTo>
                          <a:pt x="1290" y="2801"/>
                        </a:lnTo>
                        <a:lnTo>
                          <a:pt x="1341" y="2878"/>
                        </a:lnTo>
                        <a:lnTo>
                          <a:pt x="1400" y="2949"/>
                        </a:lnTo>
                        <a:lnTo>
                          <a:pt x="1465" y="3014"/>
                        </a:lnTo>
                        <a:lnTo>
                          <a:pt x="1537" y="3073"/>
                        </a:lnTo>
                        <a:lnTo>
                          <a:pt x="1614" y="3125"/>
                        </a:lnTo>
                        <a:lnTo>
                          <a:pt x="1694" y="3169"/>
                        </a:lnTo>
                        <a:lnTo>
                          <a:pt x="1781" y="3205"/>
                        </a:lnTo>
                        <a:lnTo>
                          <a:pt x="1871" y="3234"/>
                        </a:lnTo>
                        <a:lnTo>
                          <a:pt x="1965" y="3253"/>
                        </a:lnTo>
                        <a:lnTo>
                          <a:pt x="2061" y="3263"/>
                        </a:lnTo>
                        <a:lnTo>
                          <a:pt x="2110" y="3263"/>
                        </a:lnTo>
                        <a:lnTo>
                          <a:pt x="2151" y="3263"/>
                        </a:lnTo>
                        <a:lnTo>
                          <a:pt x="2231" y="3256"/>
                        </a:lnTo>
                        <a:lnTo>
                          <a:pt x="2346" y="3234"/>
                        </a:lnTo>
                        <a:lnTo>
                          <a:pt x="2492" y="3184"/>
                        </a:lnTo>
                        <a:lnTo>
                          <a:pt x="2626" y="3110"/>
                        </a:lnTo>
                        <a:lnTo>
                          <a:pt x="2686" y="3067"/>
                        </a:lnTo>
                        <a:lnTo>
                          <a:pt x="2686" y="3071"/>
                        </a:lnTo>
                        <a:lnTo>
                          <a:pt x="2727" y="3073"/>
                        </a:lnTo>
                        <a:lnTo>
                          <a:pt x="2801" y="3089"/>
                        </a:lnTo>
                        <a:lnTo>
                          <a:pt x="2870" y="3117"/>
                        </a:lnTo>
                        <a:lnTo>
                          <a:pt x="2931" y="3159"/>
                        </a:lnTo>
                        <a:lnTo>
                          <a:pt x="2983" y="3211"/>
                        </a:lnTo>
                        <a:lnTo>
                          <a:pt x="3025" y="3272"/>
                        </a:lnTo>
                        <a:lnTo>
                          <a:pt x="3053" y="3341"/>
                        </a:lnTo>
                        <a:lnTo>
                          <a:pt x="3069" y="3416"/>
                        </a:lnTo>
                        <a:lnTo>
                          <a:pt x="3071" y="3456"/>
                        </a:lnTo>
                        <a:lnTo>
                          <a:pt x="3069" y="3495"/>
                        </a:lnTo>
                        <a:lnTo>
                          <a:pt x="3053" y="3570"/>
                        </a:lnTo>
                        <a:lnTo>
                          <a:pt x="3025" y="3639"/>
                        </a:lnTo>
                        <a:lnTo>
                          <a:pt x="2983" y="3701"/>
                        </a:lnTo>
                        <a:lnTo>
                          <a:pt x="2931" y="3753"/>
                        </a:lnTo>
                        <a:lnTo>
                          <a:pt x="2870" y="3794"/>
                        </a:lnTo>
                        <a:lnTo>
                          <a:pt x="2801" y="3823"/>
                        </a:lnTo>
                        <a:lnTo>
                          <a:pt x="2727" y="3837"/>
                        </a:lnTo>
                        <a:lnTo>
                          <a:pt x="2686" y="3839"/>
                        </a:lnTo>
                        <a:lnTo>
                          <a:pt x="2686" y="3845"/>
                        </a:lnTo>
                        <a:lnTo>
                          <a:pt x="2626" y="3800"/>
                        </a:lnTo>
                        <a:lnTo>
                          <a:pt x="2492" y="3728"/>
                        </a:lnTo>
                        <a:lnTo>
                          <a:pt x="2346" y="3676"/>
                        </a:lnTo>
                        <a:lnTo>
                          <a:pt x="2231" y="3655"/>
                        </a:lnTo>
                        <a:lnTo>
                          <a:pt x="2151" y="3647"/>
                        </a:lnTo>
                        <a:lnTo>
                          <a:pt x="2110" y="3647"/>
                        </a:lnTo>
                        <a:lnTo>
                          <a:pt x="2061" y="3649"/>
                        </a:lnTo>
                        <a:lnTo>
                          <a:pt x="1965" y="3657"/>
                        </a:lnTo>
                        <a:lnTo>
                          <a:pt x="1871" y="3678"/>
                        </a:lnTo>
                        <a:lnTo>
                          <a:pt x="1781" y="3705"/>
                        </a:lnTo>
                        <a:lnTo>
                          <a:pt x="1694" y="3742"/>
                        </a:lnTo>
                        <a:lnTo>
                          <a:pt x="1614" y="3787"/>
                        </a:lnTo>
                        <a:lnTo>
                          <a:pt x="1537" y="3837"/>
                        </a:lnTo>
                        <a:lnTo>
                          <a:pt x="1465" y="3897"/>
                        </a:lnTo>
                        <a:lnTo>
                          <a:pt x="1400" y="3963"/>
                        </a:lnTo>
                        <a:lnTo>
                          <a:pt x="1341" y="4033"/>
                        </a:lnTo>
                        <a:lnTo>
                          <a:pt x="1290" y="4110"/>
                        </a:lnTo>
                        <a:lnTo>
                          <a:pt x="1245" y="4192"/>
                        </a:lnTo>
                        <a:lnTo>
                          <a:pt x="1209" y="4278"/>
                        </a:lnTo>
                        <a:lnTo>
                          <a:pt x="1180" y="4367"/>
                        </a:lnTo>
                        <a:lnTo>
                          <a:pt x="1161" y="4461"/>
                        </a:lnTo>
                        <a:lnTo>
                          <a:pt x="1151" y="4558"/>
                        </a:lnTo>
                        <a:lnTo>
                          <a:pt x="1151" y="4608"/>
                        </a:lnTo>
                        <a:lnTo>
                          <a:pt x="1534" y="4608"/>
                        </a:lnTo>
                        <a:lnTo>
                          <a:pt x="1537" y="4549"/>
                        </a:lnTo>
                        <a:lnTo>
                          <a:pt x="1560" y="4437"/>
                        </a:lnTo>
                        <a:lnTo>
                          <a:pt x="1603" y="4333"/>
                        </a:lnTo>
                        <a:lnTo>
                          <a:pt x="1665" y="4241"/>
                        </a:lnTo>
                        <a:lnTo>
                          <a:pt x="1745" y="4163"/>
                        </a:lnTo>
                        <a:lnTo>
                          <a:pt x="1837" y="4101"/>
                        </a:lnTo>
                        <a:lnTo>
                          <a:pt x="1939" y="4056"/>
                        </a:lnTo>
                        <a:lnTo>
                          <a:pt x="2051" y="4033"/>
                        </a:lnTo>
                        <a:lnTo>
                          <a:pt x="2110" y="4032"/>
                        </a:lnTo>
                        <a:lnTo>
                          <a:pt x="2169" y="4033"/>
                        </a:lnTo>
                        <a:lnTo>
                          <a:pt x="2282" y="4056"/>
                        </a:lnTo>
                        <a:lnTo>
                          <a:pt x="2385" y="4101"/>
                        </a:lnTo>
                        <a:lnTo>
                          <a:pt x="2477" y="4163"/>
                        </a:lnTo>
                        <a:lnTo>
                          <a:pt x="2555" y="4241"/>
                        </a:lnTo>
                        <a:lnTo>
                          <a:pt x="2619" y="4333"/>
                        </a:lnTo>
                        <a:lnTo>
                          <a:pt x="2662" y="4437"/>
                        </a:lnTo>
                        <a:lnTo>
                          <a:pt x="2685" y="4549"/>
                        </a:lnTo>
                        <a:lnTo>
                          <a:pt x="2686" y="4608"/>
                        </a:lnTo>
                        <a:lnTo>
                          <a:pt x="2685" y="4660"/>
                        </a:lnTo>
                        <a:lnTo>
                          <a:pt x="2667" y="4761"/>
                        </a:lnTo>
                        <a:lnTo>
                          <a:pt x="2631" y="4854"/>
                        </a:lnTo>
                        <a:lnTo>
                          <a:pt x="2583" y="4939"/>
                        </a:lnTo>
                        <a:lnTo>
                          <a:pt x="2519" y="5014"/>
                        </a:lnTo>
                        <a:lnTo>
                          <a:pt x="2444" y="5077"/>
                        </a:lnTo>
                        <a:lnTo>
                          <a:pt x="2359" y="5126"/>
                        </a:lnTo>
                        <a:lnTo>
                          <a:pt x="2266" y="5162"/>
                        </a:lnTo>
                        <a:lnTo>
                          <a:pt x="2217" y="5172"/>
                        </a:lnTo>
                        <a:lnTo>
                          <a:pt x="2165" y="5132"/>
                        </a:lnTo>
                        <a:lnTo>
                          <a:pt x="2053" y="5066"/>
                        </a:lnTo>
                        <a:lnTo>
                          <a:pt x="1929" y="5018"/>
                        </a:lnTo>
                        <a:lnTo>
                          <a:pt x="1796" y="4994"/>
                        </a:lnTo>
                        <a:lnTo>
                          <a:pt x="1727" y="4991"/>
                        </a:lnTo>
                        <a:lnTo>
                          <a:pt x="1727" y="5376"/>
                        </a:lnTo>
                        <a:lnTo>
                          <a:pt x="1766" y="5377"/>
                        </a:lnTo>
                        <a:lnTo>
                          <a:pt x="1841" y="5393"/>
                        </a:lnTo>
                        <a:lnTo>
                          <a:pt x="1910" y="5422"/>
                        </a:lnTo>
                        <a:lnTo>
                          <a:pt x="1971" y="5463"/>
                        </a:lnTo>
                        <a:lnTo>
                          <a:pt x="2024" y="5515"/>
                        </a:lnTo>
                        <a:lnTo>
                          <a:pt x="2064" y="5576"/>
                        </a:lnTo>
                        <a:lnTo>
                          <a:pt x="2094" y="5645"/>
                        </a:lnTo>
                        <a:lnTo>
                          <a:pt x="2109" y="5720"/>
                        </a:lnTo>
                        <a:lnTo>
                          <a:pt x="2110" y="5760"/>
                        </a:lnTo>
                        <a:lnTo>
                          <a:pt x="2109" y="5799"/>
                        </a:lnTo>
                        <a:lnTo>
                          <a:pt x="2094" y="5874"/>
                        </a:lnTo>
                        <a:lnTo>
                          <a:pt x="2064" y="5943"/>
                        </a:lnTo>
                        <a:lnTo>
                          <a:pt x="2024" y="6005"/>
                        </a:lnTo>
                        <a:lnTo>
                          <a:pt x="1971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7" y="6142"/>
                        </a:lnTo>
                        <a:lnTo>
                          <a:pt x="1612" y="6127"/>
                        </a:lnTo>
                        <a:lnTo>
                          <a:pt x="1543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958" y="5760"/>
                        </a:lnTo>
                        <a:lnTo>
                          <a:pt x="961" y="5828"/>
                        </a:lnTo>
                        <a:lnTo>
                          <a:pt x="986" y="5960"/>
                        </a:lnTo>
                        <a:lnTo>
                          <a:pt x="1032" y="6081"/>
                        </a:lnTo>
                        <a:lnTo>
                          <a:pt x="1097" y="6193"/>
                        </a:lnTo>
                        <a:lnTo>
                          <a:pt x="1136" y="6244"/>
                        </a:lnTo>
                        <a:lnTo>
                          <a:pt x="1127" y="6274"/>
                        </a:lnTo>
                        <a:lnTo>
                          <a:pt x="1101" y="6330"/>
                        </a:lnTo>
                        <a:lnTo>
                          <a:pt x="1066" y="6382"/>
                        </a:lnTo>
                        <a:lnTo>
                          <a:pt x="1025" y="6427"/>
                        </a:lnTo>
                        <a:lnTo>
                          <a:pt x="976" y="6466"/>
                        </a:lnTo>
                        <a:lnTo>
                          <a:pt x="922" y="6494"/>
                        </a:lnTo>
                        <a:lnTo>
                          <a:pt x="863" y="6516"/>
                        </a:lnTo>
                        <a:lnTo>
                          <a:pt x="800" y="6526"/>
                        </a:lnTo>
                        <a:lnTo>
                          <a:pt x="767" y="6528"/>
                        </a:lnTo>
                        <a:lnTo>
                          <a:pt x="728" y="6526"/>
                        </a:lnTo>
                        <a:lnTo>
                          <a:pt x="653" y="6510"/>
                        </a:lnTo>
                        <a:lnTo>
                          <a:pt x="584" y="6482"/>
                        </a:lnTo>
                        <a:lnTo>
                          <a:pt x="522" y="6440"/>
                        </a:lnTo>
                        <a:lnTo>
                          <a:pt x="470" y="6388"/>
                        </a:lnTo>
                        <a:lnTo>
                          <a:pt x="429" y="6327"/>
                        </a:lnTo>
                        <a:lnTo>
                          <a:pt x="400" y="6258"/>
                        </a:lnTo>
                        <a:lnTo>
                          <a:pt x="384" y="6183"/>
                        </a:lnTo>
                        <a:lnTo>
                          <a:pt x="383" y="6143"/>
                        </a:lnTo>
                        <a:lnTo>
                          <a:pt x="383" y="767"/>
                        </a:lnTo>
                        <a:lnTo>
                          <a:pt x="384" y="728"/>
                        </a:lnTo>
                        <a:lnTo>
                          <a:pt x="400" y="653"/>
                        </a:lnTo>
                        <a:lnTo>
                          <a:pt x="429" y="584"/>
                        </a:lnTo>
                        <a:lnTo>
                          <a:pt x="470" y="522"/>
                        </a:lnTo>
                        <a:lnTo>
                          <a:pt x="522" y="470"/>
                        </a:lnTo>
                        <a:lnTo>
                          <a:pt x="584" y="429"/>
                        </a:lnTo>
                        <a:lnTo>
                          <a:pt x="653" y="400"/>
                        </a:lnTo>
                        <a:lnTo>
                          <a:pt x="728" y="384"/>
                        </a:lnTo>
                        <a:lnTo>
                          <a:pt x="767" y="383"/>
                        </a:lnTo>
                        <a:lnTo>
                          <a:pt x="800" y="384"/>
                        </a:lnTo>
                        <a:lnTo>
                          <a:pt x="863" y="396"/>
                        </a:lnTo>
                        <a:lnTo>
                          <a:pt x="922" y="416"/>
                        </a:lnTo>
                        <a:lnTo>
                          <a:pt x="976" y="446"/>
                        </a:lnTo>
                        <a:lnTo>
                          <a:pt x="1025" y="483"/>
                        </a:lnTo>
                        <a:lnTo>
                          <a:pt x="1066" y="528"/>
                        </a:lnTo>
                        <a:lnTo>
                          <a:pt x="1101" y="580"/>
                        </a:lnTo>
                        <a:lnTo>
                          <a:pt x="1127" y="636"/>
                        </a:lnTo>
                        <a:lnTo>
                          <a:pt x="1136" y="666"/>
                        </a:lnTo>
                        <a:lnTo>
                          <a:pt x="1097" y="718"/>
                        </a:lnTo>
                        <a:lnTo>
                          <a:pt x="1032" y="829"/>
                        </a:lnTo>
                        <a:lnTo>
                          <a:pt x="986" y="951"/>
                        </a:lnTo>
                        <a:lnTo>
                          <a:pt x="961" y="1083"/>
                        </a:lnTo>
                        <a:lnTo>
                          <a:pt x="958" y="1152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3" y="813"/>
                        </a:lnTo>
                        <a:lnTo>
                          <a:pt x="1612" y="784"/>
                        </a:lnTo>
                        <a:lnTo>
                          <a:pt x="1687" y="769"/>
                        </a:lnTo>
                        <a:lnTo>
                          <a:pt x="1727" y="767"/>
                        </a:ln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1" y="855"/>
                        </a:lnTo>
                        <a:lnTo>
                          <a:pt x="2024" y="907"/>
                        </a:lnTo>
                        <a:lnTo>
                          <a:pt x="2064" y="969"/>
                        </a:lnTo>
                        <a:lnTo>
                          <a:pt x="2094" y="1036"/>
                        </a:lnTo>
                        <a:lnTo>
                          <a:pt x="2109" y="1111"/>
                        </a:lnTo>
                        <a:lnTo>
                          <a:pt x="2110" y="1152"/>
                        </a:lnTo>
                        <a:lnTo>
                          <a:pt x="2109" y="1191"/>
                        </a:lnTo>
                        <a:lnTo>
                          <a:pt x="2094" y="1265"/>
                        </a:lnTo>
                        <a:lnTo>
                          <a:pt x="2064" y="1335"/>
                        </a:lnTo>
                        <a:lnTo>
                          <a:pt x="2024" y="1396"/>
                        </a:lnTo>
                        <a:lnTo>
                          <a:pt x="1971" y="1448"/>
                        </a:lnTo>
                        <a:lnTo>
                          <a:pt x="1910" y="1490"/>
                        </a:lnTo>
                        <a:lnTo>
                          <a:pt x="1841" y="1519"/>
                        </a:lnTo>
                        <a:lnTo>
                          <a:pt x="1766" y="1533"/>
                        </a:lnTo>
                        <a:lnTo>
                          <a:pt x="1727" y="1535"/>
                        </a:lnTo>
                        <a:lnTo>
                          <a:pt x="1727" y="1919"/>
                        </a:lnTo>
                        <a:lnTo>
                          <a:pt x="1796" y="1918"/>
                        </a:lnTo>
                        <a:lnTo>
                          <a:pt x="1929" y="1892"/>
                        </a:lnTo>
                        <a:lnTo>
                          <a:pt x="2053" y="1846"/>
                        </a:lnTo>
                        <a:lnTo>
                          <a:pt x="2165" y="1778"/>
                        </a:lnTo>
                        <a:lnTo>
                          <a:pt x="2217" y="1738"/>
                        </a:lnTo>
                        <a:lnTo>
                          <a:pt x="2266" y="1749"/>
                        </a:lnTo>
                        <a:lnTo>
                          <a:pt x="2359" y="1784"/>
                        </a:lnTo>
                        <a:lnTo>
                          <a:pt x="2444" y="1834"/>
                        </a:lnTo>
                        <a:lnTo>
                          <a:pt x="2519" y="1898"/>
                        </a:lnTo>
                        <a:lnTo>
                          <a:pt x="2583" y="1973"/>
                        </a:lnTo>
                        <a:lnTo>
                          <a:pt x="2631" y="2057"/>
                        </a:lnTo>
                        <a:lnTo>
                          <a:pt x="2667" y="2151"/>
                        </a:lnTo>
                        <a:lnTo>
                          <a:pt x="2685" y="2250"/>
                        </a:lnTo>
                        <a:lnTo>
                          <a:pt x="2686" y="230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0" name="Freeform 7"/>
                  <p:cNvSpPr>
                    <a:spLocks noEditPoints="1"/>
                  </p:cNvSpPr>
                  <p:nvPr/>
                </p:nvSpPr>
                <p:spPr bwMode="auto">
                  <a:xfrm>
                    <a:off x="4107" y="-1019"/>
                    <a:ext cx="2943" cy="3968"/>
                  </a:xfrm>
                  <a:custGeom>
                    <a:avLst/>
                    <a:gdLst>
                      <a:gd name="T0" fmla="*/ 6813 w 8831"/>
                      <a:gd name="T1" fmla="*/ 706 h 11905"/>
                      <a:gd name="T2" fmla="*/ 5808 w 8831"/>
                      <a:gd name="T3" fmla="*/ 222 h 11905"/>
                      <a:gd name="T4" fmla="*/ 4708 w 8831"/>
                      <a:gd name="T5" fmla="*/ 9 h 11905"/>
                      <a:gd name="T6" fmla="*/ 4263 w 8831"/>
                      <a:gd name="T7" fmla="*/ 386 h 11905"/>
                      <a:gd name="T8" fmla="*/ 5292 w 8831"/>
                      <a:gd name="T9" fmla="*/ 478 h 11905"/>
                      <a:gd name="T10" fmla="*/ 6250 w 8831"/>
                      <a:gd name="T11" fmla="*/ 822 h 11905"/>
                      <a:gd name="T12" fmla="*/ 7099 w 8831"/>
                      <a:gd name="T13" fmla="*/ 1406 h 11905"/>
                      <a:gd name="T14" fmla="*/ 7661 w 8831"/>
                      <a:gd name="T15" fmla="*/ 2020 h 11905"/>
                      <a:gd name="T16" fmla="*/ 8159 w 8831"/>
                      <a:gd name="T17" fmla="*/ 2908 h 11905"/>
                      <a:gd name="T18" fmla="*/ 8415 w 8831"/>
                      <a:gd name="T19" fmla="*/ 3896 h 11905"/>
                      <a:gd name="T20" fmla="*/ 8431 w 8831"/>
                      <a:gd name="T21" fmla="*/ 4794 h 11905"/>
                      <a:gd name="T22" fmla="*/ 8129 w 8831"/>
                      <a:gd name="T23" fmla="*/ 5992 h 11905"/>
                      <a:gd name="T24" fmla="*/ 7482 w 8831"/>
                      <a:gd name="T25" fmla="*/ 7035 h 11905"/>
                      <a:gd name="T26" fmla="*/ 6642 w 8831"/>
                      <a:gd name="T27" fmla="*/ 7778 h 11905"/>
                      <a:gd name="T28" fmla="*/ 6076 w 8831"/>
                      <a:gd name="T29" fmla="*/ 8309 h 11905"/>
                      <a:gd name="T30" fmla="*/ 3051 w 8831"/>
                      <a:gd name="T31" fmla="*/ 8832 h 11905"/>
                      <a:gd name="T32" fmla="*/ 2637 w 8831"/>
                      <a:gd name="T33" fmla="*/ 8171 h 11905"/>
                      <a:gd name="T34" fmla="*/ 2070 w 8831"/>
                      <a:gd name="T35" fmla="*/ 7696 h 11905"/>
                      <a:gd name="T36" fmla="*/ 1162 w 8831"/>
                      <a:gd name="T37" fmla="*/ 6799 h 11905"/>
                      <a:gd name="T38" fmla="*/ 586 w 8831"/>
                      <a:gd name="T39" fmla="*/ 5681 h 11905"/>
                      <a:gd name="T40" fmla="*/ 384 w 8831"/>
                      <a:gd name="T41" fmla="*/ 4420 h 11905"/>
                      <a:gd name="T42" fmla="*/ 36 w 8831"/>
                      <a:gd name="T43" fmla="*/ 4986 h 11905"/>
                      <a:gd name="T44" fmla="*/ 426 w 8831"/>
                      <a:gd name="T45" fmla="*/ 6315 h 11905"/>
                      <a:gd name="T46" fmla="*/ 1208 w 8831"/>
                      <a:gd name="T47" fmla="*/ 7453 h 11905"/>
                      <a:gd name="T48" fmla="*/ 2018 w 8831"/>
                      <a:gd name="T49" fmla="*/ 8125 h 11905"/>
                      <a:gd name="T50" fmla="*/ 2463 w 8831"/>
                      <a:gd name="T51" fmla="*/ 8566 h 11905"/>
                      <a:gd name="T52" fmla="*/ 2112 w 8831"/>
                      <a:gd name="T53" fmla="*/ 9217 h 11905"/>
                      <a:gd name="T54" fmla="*/ 2496 w 8831"/>
                      <a:gd name="T55" fmla="*/ 9601 h 11905"/>
                      <a:gd name="T56" fmla="*/ 2889 w 8831"/>
                      <a:gd name="T57" fmla="*/ 10618 h 11905"/>
                      <a:gd name="T58" fmla="*/ 3015 w 8831"/>
                      <a:gd name="T59" fmla="*/ 10745 h 11905"/>
                      <a:gd name="T60" fmla="*/ 3277 w 8831"/>
                      <a:gd name="T61" fmla="*/ 10928 h 11905"/>
                      <a:gd name="T62" fmla="*/ 3493 w 8831"/>
                      <a:gd name="T63" fmla="*/ 11442 h 11905"/>
                      <a:gd name="T64" fmla="*/ 3917 w 8831"/>
                      <a:gd name="T65" fmla="*/ 11792 h 11905"/>
                      <a:gd name="T66" fmla="*/ 4416 w 8831"/>
                      <a:gd name="T67" fmla="*/ 11905 h 11905"/>
                      <a:gd name="T68" fmla="*/ 4915 w 8831"/>
                      <a:gd name="T69" fmla="*/ 11792 h 11905"/>
                      <a:gd name="T70" fmla="*/ 5340 w 8831"/>
                      <a:gd name="T71" fmla="*/ 11442 h 11905"/>
                      <a:gd name="T72" fmla="*/ 5554 w 8831"/>
                      <a:gd name="T73" fmla="*/ 10928 h 11905"/>
                      <a:gd name="T74" fmla="*/ 5817 w 8831"/>
                      <a:gd name="T75" fmla="*/ 10745 h 11905"/>
                      <a:gd name="T76" fmla="*/ 5943 w 8831"/>
                      <a:gd name="T77" fmla="*/ 10618 h 11905"/>
                      <a:gd name="T78" fmla="*/ 6336 w 8831"/>
                      <a:gd name="T79" fmla="*/ 9601 h 11905"/>
                      <a:gd name="T80" fmla="*/ 6719 w 8831"/>
                      <a:gd name="T81" fmla="*/ 9217 h 11905"/>
                      <a:gd name="T82" fmla="*/ 6359 w 8831"/>
                      <a:gd name="T83" fmla="*/ 8569 h 11905"/>
                      <a:gd name="T84" fmla="*/ 6801 w 8831"/>
                      <a:gd name="T85" fmla="*/ 8134 h 11905"/>
                      <a:gd name="T86" fmla="*/ 7592 w 8831"/>
                      <a:gd name="T87" fmla="*/ 7484 h 11905"/>
                      <a:gd name="T88" fmla="*/ 8369 w 8831"/>
                      <a:gd name="T89" fmla="*/ 6387 h 11905"/>
                      <a:gd name="T90" fmla="*/ 8778 w 8831"/>
                      <a:gd name="T91" fmla="*/ 5102 h 11905"/>
                      <a:gd name="T92" fmla="*/ 8818 w 8831"/>
                      <a:gd name="T93" fmla="*/ 4077 h 11905"/>
                      <a:gd name="T94" fmla="*/ 8590 w 8831"/>
                      <a:gd name="T95" fmla="*/ 2977 h 11905"/>
                      <a:gd name="T96" fmla="*/ 8094 w 8831"/>
                      <a:gd name="T97" fmla="*/ 1973 h 11905"/>
                      <a:gd name="T98" fmla="*/ 7439 w 8831"/>
                      <a:gd name="T99" fmla="*/ 1198 h 11905"/>
                      <a:gd name="T100" fmla="*/ 4152 w 8831"/>
                      <a:gd name="T101" fmla="*/ 11475 h 11905"/>
                      <a:gd name="T102" fmla="*/ 3848 w 8831"/>
                      <a:gd name="T103" fmla="*/ 11269 h 11905"/>
                      <a:gd name="T104" fmla="*/ 3673 w 8831"/>
                      <a:gd name="T105" fmla="*/ 10945 h 11905"/>
                      <a:gd name="T106" fmla="*/ 5183 w 8831"/>
                      <a:gd name="T107" fmla="*/ 10792 h 11905"/>
                      <a:gd name="T108" fmla="*/ 5074 w 8831"/>
                      <a:gd name="T109" fmla="*/ 11151 h 11905"/>
                      <a:gd name="T110" fmla="*/ 4814 w 8831"/>
                      <a:gd name="T111" fmla="*/ 11410 h 11905"/>
                      <a:gd name="T112" fmla="*/ 4456 w 8831"/>
                      <a:gd name="T113" fmla="*/ 11521 h 11905"/>
                      <a:gd name="T114" fmla="*/ 5567 w 8831"/>
                      <a:gd name="T115" fmla="*/ 9984 h 11905"/>
                      <a:gd name="T116" fmla="*/ 3206 w 8831"/>
                      <a:gd name="T117" fmla="*/ 9310 h 11905"/>
                      <a:gd name="T118" fmla="*/ 5582 w 8831"/>
                      <a:gd name="T119" fmla="*/ 9601 h 119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8831" h="11905">
                        <a:moveTo>
                          <a:pt x="7439" y="1198"/>
                        </a:moveTo>
                        <a:lnTo>
                          <a:pt x="7354" y="1119"/>
                        </a:lnTo>
                        <a:lnTo>
                          <a:pt x="7180" y="971"/>
                        </a:lnTo>
                        <a:lnTo>
                          <a:pt x="7000" y="832"/>
                        </a:lnTo>
                        <a:lnTo>
                          <a:pt x="6813" y="706"/>
                        </a:lnTo>
                        <a:lnTo>
                          <a:pt x="6621" y="588"/>
                        </a:lnTo>
                        <a:lnTo>
                          <a:pt x="6424" y="480"/>
                        </a:lnTo>
                        <a:lnTo>
                          <a:pt x="6223" y="383"/>
                        </a:lnTo>
                        <a:lnTo>
                          <a:pt x="6017" y="297"/>
                        </a:lnTo>
                        <a:lnTo>
                          <a:pt x="5808" y="222"/>
                        </a:lnTo>
                        <a:lnTo>
                          <a:pt x="5593" y="157"/>
                        </a:lnTo>
                        <a:lnTo>
                          <a:pt x="5376" y="102"/>
                        </a:lnTo>
                        <a:lnTo>
                          <a:pt x="5156" y="60"/>
                        </a:lnTo>
                        <a:lnTo>
                          <a:pt x="4933" y="29"/>
                        </a:lnTo>
                        <a:lnTo>
                          <a:pt x="4708" y="9"/>
                        </a:lnTo>
                        <a:lnTo>
                          <a:pt x="4479" y="0"/>
                        </a:lnTo>
                        <a:lnTo>
                          <a:pt x="4250" y="3"/>
                        </a:lnTo>
                        <a:lnTo>
                          <a:pt x="4135" y="9"/>
                        </a:lnTo>
                        <a:lnTo>
                          <a:pt x="4158" y="392"/>
                        </a:lnTo>
                        <a:lnTo>
                          <a:pt x="4263" y="386"/>
                        </a:lnTo>
                        <a:lnTo>
                          <a:pt x="4473" y="385"/>
                        </a:lnTo>
                        <a:lnTo>
                          <a:pt x="4682" y="392"/>
                        </a:lnTo>
                        <a:lnTo>
                          <a:pt x="4888" y="410"/>
                        </a:lnTo>
                        <a:lnTo>
                          <a:pt x="5091" y="439"/>
                        </a:lnTo>
                        <a:lnTo>
                          <a:pt x="5292" y="478"/>
                        </a:lnTo>
                        <a:lnTo>
                          <a:pt x="5491" y="527"/>
                        </a:lnTo>
                        <a:lnTo>
                          <a:pt x="5686" y="586"/>
                        </a:lnTo>
                        <a:lnTo>
                          <a:pt x="5878" y="655"/>
                        </a:lnTo>
                        <a:lnTo>
                          <a:pt x="6066" y="734"/>
                        </a:lnTo>
                        <a:lnTo>
                          <a:pt x="6250" y="822"/>
                        </a:lnTo>
                        <a:lnTo>
                          <a:pt x="6430" y="920"/>
                        </a:lnTo>
                        <a:lnTo>
                          <a:pt x="6604" y="1028"/>
                        </a:lnTo>
                        <a:lnTo>
                          <a:pt x="6774" y="1145"/>
                        </a:lnTo>
                        <a:lnTo>
                          <a:pt x="6940" y="1270"/>
                        </a:lnTo>
                        <a:lnTo>
                          <a:pt x="7099" y="1406"/>
                        </a:lnTo>
                        <a:lnTo>
                          <a:pt x="7176" y="1478"/>
                        </a:lnTo>
                        <a:lnTo>
                          <a:pt x="7252" y="1550"/>
                        </a:lnTo>
                        <a:lnTo>
                          <a:pt x="7397" y="1701"/>
                        </a:lnTo>
                        <a:lnTo>
                          <a:pt x="7534" y="1858"/>
                        </a:lnTo>
                        <a:lnTo>
                          <a:pt x="7661" y="2020"/>
                        </a:lnTo>
                        <a:lnTo>
                          <a:pt x="7779" y="2188"/>
                        </a:lnTo>
                        <a:lnTo>
                          <a:pt x="7888" y="2360"/>
                        </a:lnTo>
                        <a:lnTo>
                          <a:pt x="7988" y="2539"/>
                        </a:lnTo>
                        <a:lnTo>
                          <a:pt x="8078" y="2722"/>
                        </a:lnTo>
                        <a:lnTo>
                          <a:pt x="8159" y="2908"/>
                        </a:lnTo>
                        <a:lnTo>
                          <a:pt x="8230" y="3099"/>
                        </a:lnTo>
                        <a:lnTo>
                          <a:pt x="8292" y="3294"/>
                        </a:lnTo>
                        <a:lnTo>
                          <a:pt x="8342" y="3491"/>
                        </a:lnTo>
                        <a:lnTo>
                          <a:pt x="8384" y="3692"/>
                        </a:lnTo>
                        <a:lnTo>
                          <a:pt x="8415" y="3896"/>
                        </a:lnTo>
                        <a:lnTo>
                          <a:pt x="8435" y="4103"/>
                        </a:lnTo>
                        <a:lnTo>
                          <a:pt x="8447" y="4312"/>
                        </a:lnTo>
                        <a:lnTo>
                          <a:pt x="8447" y="4417"/>
                        </a:lnTo>
                        <a:lnTo>
                          <a:pt x="8446" y="4544"/>
                        </a:lnTo>
                        <a:lnTo>
                          <a:pt x="8431" y="4794"/>
                        </a:lnTo>
                        <a:lnTo>
                          <a:pt x="8400" y="5043"/>
                        </a:lnTo>
                        <a:lnTo>
                          <a:pt x="8353" y="5288"/>
                        </a:lnTo>
                        <a:lnTo>
                          <a:pt x="8293" y="5527"/>
                        </a:lnTo>
                        <a:lnTo>
                          <a:pt x="8218" y="5763"/>
                        </a:lnTo>
                        <a:lnTo>
                          <a:pt x="8129" y="5992"/>
                        </a:lnTo>
                        <a:lnTo>
                          <a:pt x="8025" y="6216"/>
                        </a:lnTo>
                        <a:lnTo>
                          <a:pt x="7909" y="6432"/>
                        </a:lnTo>
                        <a:lnTo>
                          <a:pt x="7779" y="6642"/>
                        </a:lnTo>
                        <a:lnTo>
                          <a:pt x="7638" y="6842"/>
                        </a:lnTo>
                        <a:lnTo>
                          <a:pt x="7482" y="7035"/>
                        </a:lnTo>
                        <a:lnTo>
                          <a:pt x="7315" y="7218"/>
                        </a:lnTo>
                        <a:lnTo>
                          <a:pt x="7137" y="7392"/>
                        </a:lnTo>
                        <a:lnTo>
                          <a:pt x="6947" y="7555"/>
                        </a:lnTo>
                        <a:lnTo>
                          <a:pt x="6747" y="7708"/>
                        </a:lnTo>
                        <a:lnTo>
                          <a:pt x="6642" y="7778"/>
                        </a:lnTo>
                        <a:lnTo>
                          <a:pt x="6568" y="7827"/>
                        </a:lnTo>
                        <a:lnTo>
                          <a:pt x="6431" y="7935"/>
                        </a:lnTo>
                        <a:lnTo>
                          <a:pt x="6303" y="8052"/>
                        </a:lnTo>
                        <a:lnTo>
                          <a:pt x="6184" y="8177"/>
                        </a:lnTo>
                        <a:lnTo>
                          <a:pt x="6076" y="8309"/>
                        </a:lnTo>
                        <a:lnTo>
                          <a:pt x="5976" y="8451"/>
                        </a:lnTo>
                        <a:lnTo>
                          <a:pt x="5887" y="8599"/>
                        </a:lnTo>
                        <a:lnTo>
                          <a:pt x="5808" y="8753"/>
                        </a:lnTo>
                        <a:lnTo>
                          <a:pt x="5773" y="8832"/>
                        </a:lnTo>
                        <a:lnTo>
                          <a:pt x="3051" y="8832"/>
                        </a:lnTo>
                        <a:lnTo>
                          <a:pt x="3016" y="8753"/>
                        </a:lnTo>
                        <a:lnTo>
                          <a:pt x="2936" y="8597"/>
                        </a:lnTo>
                        <a:lnTo>
                          <a:pt x="2846" y="8448"/>
                        </a:lnTo>
                        <a:lnTo>
                          <a:pt x="2747" y="8307"/>
                        </a:lnTo>
                        <a:lnTo>
                          <a:pt x="2637" y="8171"/>
                        </a:lnTo>
                        <a:lnTo>
                          <a:pt x="2518" y="8046"/>
                        </a:lnTo>
                        <a:lnTo>
                          <a:pt x="2390" y="7928"/>
                        </a:lnTo>
                        <a:lnTo>
                          <a:pt x="2252" y="7820"/>
                        </a:lnTo>
                        <a:lnTo>
                          <a:pt x="2180" y="7771"/>
                        </a:lnTo>
                        <a:lnTo>
                          <a:pt x="2070" y="7696"/>
                        </a:lnTo>
                        <a:lnTo>
                          <a:pt x="1864" y="7538"/>
                        </a:lnTo>
                        <a:lnTo>
                          <a:pt x="1670" y="7369"/>
                        </a:lnTo>
                        <a:lnTo>
                          <a:pt x="1487" y="7189"/>
                        </a:lnTo>
                        <a:lnTo>
                          <a:pt x="1317" y="6999"/>
                        </a:lnTo>
                        <a:lnTo>
                          <a:pt x="1162" y="6799"/>
                        </a:lnTo>
                        <a:lnTo>
                          <a:pt x="1018" y="6590"/>
                        </a:lnTo>
                        <a:lnTo>
                          <a:pt x="888" y="6374"/>
                        </a:lnTo>
                        <a:lnTo>
                          <a:pt x="773" y="6149"/>
                        </a:lnTo>
                        <a:lnTo>
                          <a:pt x="672" y="5919"/>
                        </a:lnTo>
                        <a:lnTo>
                          <a:pt x="586" y="5681"/>
                        </a:lnTo>
                        <a:lnTo>
                          <a:pt x="514" y="5438"/>
                        </a:lnTo>
                        <a:lnTo>
                          <a:pt x="458" y="5189"/>
                        </a:lnTo>
                        <a:lnTo>
                          <a:pt x="417" y="4935"/>
                        </a:lnTo>
                        <a:lnTo>
                          <a:pt x="393" y="4679"/>
                        </a:lnTo>
                        <a:lnTo>
                          <a:pt x="384" y="4420"/>
                        </a:lnTo>
                        <a:lnTo>
                          <a:pt x="387" y="4287"/>
                        </a:lnTo>
                        <a:lnTo>
                          <a:pt x="3" y="4276"/>
                        </a:lnTo>
                        <a:lnTo>
                          <a:pt x="0" y="4420"/>
                        </a:lnTo>
                        <a:lnTo>
                          <a:pt x="10" y="4705"/>
                        </a:lnTo>
                        <a:lnTo>
                          <a:pt x="36" y="4986"/>
                        </a:lnTo>
                        <a:lnTo>
                          <a:pt x="80" y="5262"/>
                        </a:lnTo>
                        <a:lnTo>
                          <a:pt x="142" y="5534"/>
                        </a:lnTo>
                        <a:lnTo>
                          <a:pt x="220" y="5801"/>
                        </a:lnTo>
                        <a:lnTo>
                          <a:pt x="315" y="6061"/>
                        </a:lnTo>
                        <a:lnTo>
                          <a:pt x="426" y="6315"/>
                        </a:lnTo>
                        <a:lnTo>
                          <a:pt x="553" y="6560"/>
                        </a:lnTo>
                        <a:lnTo>
                          <a:pt x="694" y="6797"/>
                        </a:lnTo>
                        <a:lnTo>
                          <a:pt x="851" y="7026"/>
                        </a:lnTo>
                        <a:lnTo>
                          <a:pt x="1022" y="7244"/>
                        </a:lnTo>
                        <a:lnTo>
                          <a:pt x="1208" y="7453"/>
                        </a:lnTo>
                        <a:lnTo>
                          <a:pt x="1408" y="7650"/>
                        </a:lnTo>
                        <a:lnTo>
                          <a:pt x="1621" y="7836"/>
                        </a:lnTo>
                        <a:lnTo>
                          <a:pt x="1847" y="8008"/>
                        </a:lnTo>
                        <a:lnTo>
                          <a:pt x="1967" y="8089"/>
                        </a:lnTo>
                        <a:lnTo>
                          <a:pt x="2018" y="8125"/>
                        </a:lnTo>
                        <a:lnTo>
                          <a:pt x="2119" y="8201"/>
                        </a:lnTo>
                        <a:lnTo>
                          <a:pt x="2214" y="8285"/>
                        </a:lnTo>
                        <a:lnTo>
                          <a:pt x="2302" y="8373"/>
                        </a:lnTo>
                        <a:lnTo>
                          <a:pt x="2386" y="8468"/>
                        </a:lnTo>
                        <a:lnTo>
                          <a:pt x="2463" y="8566"/>
                        </a:lnTo>
                        <a:lnTo>
                          <a:pt x="2535" y="8669"/>
                        </a:lnTo>
                        <a:lnTo>
                          <a:pt x="2600" y="8778"/>
                        </a:lnTo>
                        <a:lnTo>
                          <a:pt x="2630" y="8832"/>
                        </a:lnTo>
                        <a:lnTo>
                          <a:pt x="2112" y="8832"/>
                        </a:lnTo>
                        <a:lnTo>
                          <a:pt x="2112" y="9217"/>
                        </a:lnTo>
                        <a:lnTo>
                          <a:pt x="2783" y="9217"/>
                        </a:lnTo>
                        <a:lnTo>
                          <a:pt x="2810" y="9310"/>
                        </a:lnTo>
                        <a:lnTo>
                          <a:pt x="2852" y="9502"/>
                        </a:lnTo>
                        <a:lnTo>
                          <a:pt x="2865" y="9601"/>
                        </a:lnTo>
                        <a:lnTo>
                          <a:pt x="2496" y="9601"/>
                        </a:lnTo>
                        <a:lnTo>
                          <a:pt x="2496" y="9984"/>
                        </a:lnTo>
                        <a:lnTo>
                          <a:pt x="2881" y="9984"/>
                        </a:lnTo>
                        <a:lnTo>
                          <a:pt x="2881" y="10560"/>
                        </a:lnTo>
                        <a:lnTo>
                          <a:pt x="2881" y="10581"/>
                        </a:lnTo>
                        <a:lnTo>
                          <a:pt x="2889" y="10618"/>
                        </a:lnTo>
                        <a:lnTo>
                          <a:pt x="2904" y="10653"/>
                        </a:lnTo>
                        <a:lnTo>
                          <a:pt x="2924" y="10683"/>
                        </a:lnTo>
                        <a:lnTo>
                          <a:pt x="2950" y="10709"/>
                        </a:lnTo>
                        <a:lnTo>
                          <a:pt x="2980" y="10730"/>
                        </a:lnTo>
                        <a:lnTo>
                          <a:pt x="3015" y="10745"/>
                        </a:lnTo>
                        <a:lnTo>
                          <a:pt x="3052" y="10752"/>
                        </a:lnTo>
                        <a:lnTo>
                          <a:pt x="3072" y="10753"/>
                        </a:lnTo>
                        <a:lnTo>
                          <a:pt x="3264" y="10753"/>
                        </a:lnTo>
                        <a:lnTo>
                          <a:pt x="3265" y="10812"/>
                        </a:lnTo>
                        <a:lnTo>
                          <a:pt x="3277" y="10928"/>
                        </a:lnTo>
                        <a:lnTo>
                          <a:pt x="3300" y="11041"/>
                        </a:lnTo>
                        <a:lnTo>
                          <a:pt x="3334" y="11149"/>
                        </a:lnTo>
                        <a:lnTo>
                          <a:pt x="3378" y="11252"/>
                        </a:lnTo>
                        <a:lnTo>
                          <a:pt x="3431" y="11350"/>
                        </a:lnTo>
                        <a:lnTo>
                          <a:pt x="3493" y="11442"/>
                        </a:lnTo>
                        <a:lnTo>
                          <a:pt x="3563" y="11528"/>
                        </a:lnTo>
                        <a:lnTo>
                          <a:pt x="3642" y="11606"/>
                        </a:lnTo>
                        <a:lnTo>
                          <a:pt x="3727" y="11676"/>
                        </a:lnTo>
                        <a:lnTo>
                          <a:pt x="3820" y="11738"/>
                        </a:lnTo>
                        <a:lnTo>
                          <a:pt x="3917" y="11792"/>
                        </a:lnTo>
                        <a:lnTo>
                          <a:pt x="4020" y="11835"/>
                        </a:lnTo>
                        <a:lnTo>
                          <a:pt x="4129" y="11869"/>
                        </a:lnTo>
                        <a:lnTo>
                          <a:pt x="4241" y="11892"/>
                        </a:lnTo>
                        <a:lnTo>
                          <a:pt x="4357" y="11904"/>
                        </a:lnTo>
                        <a:lnTo>
                          <a:pt x="4416" y="11905"/>
                        </a:lnTo>
                        <a:lnTo>
                          <a:pt x="4476" y="11904"/>
                        </a:lnTo>
                        <a:lnTo>
                          <a:pt x="4591" y="11892"/>
                        </a:lnTo>
                        <a:lnTo>
                          <a:pt x="4704" y="11869"/>
                        </a:lnTo>
                        <a:lnTo>
                          <a:pt x="4812" y="11835"/>
                        </a:lnTo>
                        <a:lnTo>
                          <a:pt x="4915" y="11792"/>
                        </a:lnTo>
                        <a:lnTo>
                          <a:pt x="5013" y="11738"/>
                        </a:lnTo>
                        <a:lnTo>
                          <a:pt x="5105" y="11676"/>
                        </a:lnTo>
                        <a:lnTo>
                          <a:pt x="5190" y="11606"/>
                        </a:lnTo>
                        <a:lnTo>
                          <a:pt x="5269" y="11528"/>
                        </a:lnTo>
                        <a:lnTo>
                          <a:pt x="5340" y="11442"/>
                        </a:lnTo>
                        <a:lnTo>
                          <a:pt x="5402" y="11350"/>
                        </a:lnTo>
                        <a:lnTo>
                          <a:pt x="5455" y="11252"/>
                        </a:lnTo>
                        <a:lnTo>
                          <a:pt x="5498" y="11149"/>
                        </a:lnTo>
                        <a:lnTo>
                          <a:pt x="5531" y="11041"/>
                        </a:lnTo>
                        <a:lnTo>
                          <a:pt x="5554" y="10928"/>
                        </a:lnTo>
                        <a:lnTo>
                          <a:pt x="5567" y="10812"/>
                        </a:lnTo>
                        <a:lnTo>
                          <a:pt x="5567" y="10753"/>
                        </a:lnTo>
                        <a:lnTo>
                          <a:pt x="5760" y="10753"/>
                        </a:lnTo>
                        <a:lnTo>
                          <a:pt x="5779" y="10752"/>
                        </a:lnTo>
                        <a:lnTo>
                          <a:pt x="5817" y="10745"/>
                        </a:lnTo>
                        <a:lnTo>
                          <a:pt x="5851" y="10730"/>
                        </a:lnTo>
                        <a:lnTo>
                          <a:pt x="5883" y="10709"/>
                        </a:lnTo>
                        <a:lnTo>
                          <a:pt x="5909" y="10683"/>
                        </a:lnTo>
                        <a:lnTo>
                          <a:pt x="5929" y="10653"/>
                        </a:lnTo>
                        <a:lnTo>
                          <a:pt x="5943" y="10618"/>
                        </a:lnTo>
                        <a:lnTo>
                          <a:pt x="5952" y="10581"/>
                        </a:lnTo>
                        <a:lnTo>
                          <a:pt x="5952" y="10560"/>
                        </a:lnTo>
                        <a:lnTo>
                          <a:pt x="5952" y="9984"/>
                        </a:lnTo>
                        <a:lnTo>
                          <a:pt x="6336" y="9984"/>
                        </a:lnTo>
                        <a:lnTo>
                          <a:pt x="6336" y="9601"/>
                        </a:lnTo>
                        <a:lnTo>
                          <a:pt x="5965" y="9601"/>
                        </a:lnTo>
                        <a:lnTo>
                          <a:pt x="5978" y="9502"/>
                        </a:lnTo>
                        <a:lnTo>
                          <a:pt x="6017" y="9310"/>
                        </a:lnTo>
                        <a:lnTo>
                          <a:pt x="6043" y="9217"/>
                        </a:lnTo>
                        <a:lnTo>
                          <a:pt x="6719" y="9217"/>
                        </a:lnTo>
                        <a:lnTo>
                          <a:pt x="6719" y="8832"/>
                        </a:lnTo>
                        <a:lnTo>
                          <a:pt x="6194" y="8832"/>
                        </a:lnTo>
                        <a:lnTo>
                          <a:pt x="6224" y="8778"/>
                        </a:lnTo>
                        <a:lnTo>
                          <a:pt x="6287" y="8671"/>
                        </a:lnTo>
                        <a:lnTo>
                          <a:pt x="6359" y="8569"/>
                        </a:lnTo>
                        <a:lnTo>
                          <a:pt x="6436" y="8471"/>
                        </a:lnTo>
                        <a:lnTo>
                          <a:pt x="6518" y="8379"/>
                        </a:lnTo>
                        <a:lnTo>
                          <a:pt x="6607" y="8292"/>
                        </a:lnTo>
                        <a:lnTo>
                          <a:pt x="6701" y="8210"/>
                        </a:lnTo>
                        <a:lnTo>
                          <a:pt x="6801" y="8134"/>
                        </a:lnTo>
                        <a:lnTo>
                          <a:pt x="6853" y="8099"/>
                        </a:lnTo>
                        <a:lnTo>
                          <a:pt x="6968" y="8020"/>
                        </a:lnTo>
                        <a:lnTo>
                          <a:pt x="7189" y="7853"/>
                        </a:lnTo>
                        <a:lnTo>
                          <a:pt x="7397" y="7674"/>
                        </a:lnTo>
                        <a:lnTo>
                          <a:pt x="7592" y="7484"/>
                        </a:lnTo>
                        <a:lnTo>
                          <a:pt x="7775" y="7284"/>
                        </a:lnTo>
                        <a:lnTo>
                          <a:pt x="7945" y="7072"/>
                        </a:lnTo>
                        <a:lnTo>
                          <a:pt x="8100" y="6854"/>
                        </a:lnTo>
                        <a:lnTo>
                          <a:pt x="8243" y="6625"/>
                        </a:lnTo>
                        <a:lnTo>
                          <a:pt x="8369" y="6387"/>
                        </a:lnTo>
                        <a:lnTo>
                          <a:pt x="8482" y="6142"/>
                        </a:lnTo>
                        <a:lnTo>
                          <a:pt x="8579" y="5892"/>
                        </a:lnTo>
                        <a:lnTo>
                          <a:pt x="8662" y="5634"/>
                        </a:lnTo>
                        <a:lnTo>
                          <a:pt x="8728" y="5370"/>
                        </a:lnTo>
                        <a:lnTo>
                          <a:pt x="8778" y="5102"/>
                        </a:lnTo>
                        <a:lnTo>
                          <a:pt x="8813" y="4830"/>
                        </a:lnTo>
                        <a:lnTo>
                          <a:pt x="8830" y="4555"/>
                        </a:lnTo>
                        <a:lnTo>
                          <a:pt x="8831" y="4417"/>
                        </a:lnTo>
                        <a:lnTo>
                          <a:pt x="8830" y="4303"/>
                        </a:lnTo>
                        <a:lnTo>
                          <a:pt x="8818" y="4077"/>
                        </a:lnTo>
                        <a:lnTo>
                          <a:pt x="8795" y="3851"/>
                        </a:lnTo>
                        <a:lnTo>
                          <a:pt x="8761" y="3629"/>
                        </a:lnTo>
                        <a:lnTo>
                          <a:pt x="8715" y="3409"/>
                        </a:lnTo>
                        <a:lnTo>
                          <a:pt x="8657" y="3191"/>
                        </a:lnTo>
                        <a:lnTo>
                          <a:pt x="8590" y="2977"/>
                        </a:lnTo>
                        <a:lnTo>
                          <a:pt x="8510" y="2766"/>
                        </a:lnTo>
                        <a:lnTo>
                          <a:pt x="8421" y="2561"/>
                        </a:lnTo>
                        <a:lnTo>
                          <a:pt x="8322" y="2360"/>
                        </a:lnTo>
                        <a:lnTo>
                          <a:pt x="8212" y="2164"/>
                        </a:lnTo>
                        <a:lnTo>
                          <a:pt x="8094" y="1973"/>
                        </a:lnTo>
                        <a:lnTo>
                          <a:pt x="7965" y="1789"/>
                        </a:lnTo>
                        <a:lnTo>
                          <a:pt x="7826" y="1611"/>
                        </a:lnTo>
                        <a:lnTo>
                          <a:pt x="7678" y="1440"/>
                        </a:lnTo>
                        <a:lnTo>
                          <a:pt x="7521" y="1276"/>
                        </a:lnTo>
                        <a:lnTo>
                          <a:pt x="7439" y="1198"/>
                        </a:lnTo>
                        <a:close/>
                        <a:moveTo>
                          <a:pt x="4416" y="11521"/>
                        </a:moveTo>
                        <a:lnTo>
                          <a:pt x="4377" y="11521"/>
                        </a:lnTo>
                        <a:lnTo>
                          <a:pt x="4299" y="11512"/>
                        </a:lnTo>
                        <a:lnTo>
                          <a:pt x="4224" y="11496"/>
                        </a:lnTo>
                        <a:lnTo>
                          <a:pt x="4152" y="11475"/>
                        </a:lnTo>
                        <a:lnTo>
                          <a:pt x="4083" y="11446"/>
                        </a:lnTo>
                        <a:lnTo>
                          <a:pt x="4018" y="11410"/>
                        </a:lnTo>
                        <a:lnTo>
                          <a:pt x="3956" y="11368"/>
                        </a:lnTo>
                        <a:lnTo>
                          <a:pt x="3900" y="11321"/>
                        </a:lnTo>
                        <a:lnTo>
                          <a:pt x="3848" y="11269"/>
                        </a:lnTo>
                        <a:lnTo>
                          <a:pt x="3801" y="11213"/>
                        </a:lnTo>
                        <a:lnTo>
                          <a:pt x="3759" y="11151"/>
                        </a:lnTo>
                        <a:lnTo>
                          <a:pt x="3725" y="11086"/>
                        </a:lnTo>
                        <a:lnTo>
                          <a:pt x="3694" y="11017"/>
                        </a:lnTo>
                        <a:lnTo>
                          <a:pt x="3673" y="10945"/>
                        </a:lnTo>
                        <a:lnTo>
                          <a:pt x="3657" y="10870"/>
                        </a:lnTo>
                        <a:lnTo>
                          <a:pt x="3650" y="10792"/>
                        </a:lnTo>
                        <a:lnTo>
                          <a:pt x="3648" y="10753"/>
                        </a:lnTo>
                        <a:lnTo>
                          <a:pt x="5184" y="10753"/>
                        </a:lnTo>
                        <a:lnTo>
                          <a:pt x="5183" y="10792"/>
                        </a:lnTo>
                        <a:lnTo>
                          <a:pt x="5176" y="10870"/>
                        </a:lnTo>
                        <a:lnTo>
                          <a:pt x="5160" y="10945"/>
                        </a:lnTo>
                        <a:lnTo>
                          <a:pt x="5138" y="11017"/>
                        </a:lnTo>
                        <a:lnTo>
                          <a:pt x="5108" y="11086"/>
                        </a:lnTo>
                        <a:lnTo>
                          <a:pt x="5074" y="11151"/>
                        </a:lnTo>
                        <a:lnTo>
                          <a:pt x="5032" y="11213"/>
                        </a:lnTo>
                        <a:lnTo>
                          <a:pt x="4984" y="11269"/>
                        </a:lnTo>
                        <a:lnTo>
                          <a:pt x="4933" y="11321"/>
                        </a:lnTo>
                        <a:lnTo>
                          <a:pt x="4875" y="11368"/>
                        </a:lnTo>
                        <a:lnTo>
                          <a:pt x="4814" y="11410"/>
                        </a:lnTo>
                        <a:lnTo>
                          <a:pt x="4750" y="11446"/>
                        </a:lnTo>
                        <a:lnTo>
                          <a:pt x="4681" y="11475"/>
                        </a:lnTo>
                        <a:lnTo>
                          <a:pt x="4609" y="11496"/>
                        </a:lnTo>
                        <a:lnTo>
                          <a:pt x="4534" y="11512"/>
                        </a:lnTo>
                        <a:lnTo>
                          <a:pt x="4456" y="11521"/>
                        </a:lnTo>
                        <a:lnTo>
                          <a:pt x="4416" y="11521"/>
                        </a:lnTo>
                        <a:close/>
                        <a:moveTo>
                          <a:pt x="5567" y="10369"/>
                        </a:moveTo>
                        <a:lnTo>
                          <a:pt x="3264" y="10369"/>
                        </a:lnTo>
                        <a:lnTo>
                          <a:pt x="3264" y="9984"/>
                        </a:lnTo>
                        <a:lnTo>
                          <a:pt x="5567" y="9984"/>
                        </a:lnTo>
                        <a:lnTo>
                          <a:pt x="5567" y="10369"/>
                        </a:lnTo>
                        <a:close/>
                        <a:moveTo>
                          <a:pt x="5582" y="9601"/>
                        </a:moveTo>
                        <a:lnTo>
                          <a:pt x="3249" y="9601"/>
                        </a:lnTo>
                        <a:lnTo>
                          <a:pt x="3238" y="9503"/>
                        </a:lnTo>
                        <a:lnTo>
                          <a:pt x="3206" y="9310"/>
                        </a:lnTo>
                        <a:lnTo>
                          <a:pt x="3185" y="9217"/>
                        </a:lnTo>
                        <a:lnTo>
                          <a:pt x="5641" y="9217"/>
                        </a:lnTo>
                        <a:lnTo>
                          <a:pt x="5621" y="9310"/>
                        </a:lnTo>
                        <a:lnTo>
                          <a:pt x="5590" y="9503"/>
                        </a:lnTo>
                        <a:lnTo>
                          <a:pt x="5582" y="960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  <p:cxnSp>
              <p:nvCxnSpPr>
                <p:cNvPr id="58" name="직선 연결선 57"/>
                <p:cNvCxnSpPr/>
                <p:nvPr/>
              </p:nvCxnSpPr>
              <p:spPr>
                <a:xfrm flipH="1">
                  <a:off x="8982543" y="743627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직선 연결선 63"/>
                <p:cNvCxnSpPr/>
                <p:nvPr/>
              </p:nvCxnSpPr>
              <p:spPr>
                <a:xfrm rot="1800000" flipH="1">
                  <a:off x="9228570" y="822839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직선 연결선 64"/>
                <p:cNvCxnSpPr/>
                <p:nvPr/>
              </p:nvCxnSpPr>
              <p:spPr>
                <a:xfrm rot="3600000" flipH="1">
                  <a:off x="9367057" y="990893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직선 연결선 65"/>
                <p:cNvCxnSpPr/>
                <p:nvPr/>
              </p:nvCxnSpPr>
              <p:spPr>
                <a:xfrm rot="5400000" flipH="1">
                  <a:off x="9380585" y="1221445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0" name="그룹 69"/>
                <p:cNvGrpSpPr/>
                <p:nvPr/>
              </p:nvGrpSpPr>
              <p:grpSpPr>
                <a:xfrm flipH="1">
                  <a:off x="8540560" y="822839"/>
                  <a:ext cx="188527" cy="435117"/>
                  <a:chOff x="10502710" y="1039006"/>
                  <a:chExt cx="415863" cy="959805"/>
                </a:xfrm>
              </p:grpSpPr>
              <p:cxnSp>
                <p:nvCxnSpPr>
                  <p:cNvPr id="67" name="직선 연결선 66"/>
                  <p:cNvCxnSpPr/>
                  <p:nvPr/>
                </p:nvCxnSpPr>
                <p:spPr>
                  <a:xfrm rot="1800000" flipH="1">
                    <a:off x="10502710" y="1039006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직선 연결선 67"/>
                  <p:cNvCxnSpPr/>
                  <p:nvPr/>
                </p:nvCxnSpPr>
                <p:spPr>
                  <a:xfrm rot="3600000" flipH="1">
                    <a:off x="10808192" y="1409708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직선 연결선 68"/>
                  <p:cNvCxnSpPr/>
                  <p:nvPr/>
                </p:nvCxnSpPr>
                <p:spPr>
                  <a:xfrm rot="5400000" flipH="1">
                    <a:off x="10838033" y="1918272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7" name="꺾인 연결선 6"/>
              <p:cNvCxnSpPr>
                <a:cxnSpLocks/>
                <a:stCxn id="10" idx="33"/>
              </p:cNvCxnSpPr>
              <p:nvPr/>
            </p:nvCxnSpPr>
            <p:spPr>
              <a:xfrm flipH="1">
                <a:off x="587571" y="1101899"/>
                <a:ext cx="10768684" cy="5441776"/>
              </a:xfrm>
              <a:prstGeom prst="bentConnector4">
                <a:avLst>
                  <a:gd name="adj1" fmla="val 0"/>
                  <a:gd name="adj2" fmla="val 4666"/>
                </a:avLst>
              </a:prstGeom>
              <a:ln w="25400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>
                <a:off x="587571" y="6534150"/>
                <a:ext cx="10800000" cy="1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직사각형 55"/>
          <p:cNvSpPr/>
          <p:nvPr/>
        </p:nvSpPr>
        <p:spPr>
          <a:xfrm>
            <a:off x="587571" y="178828"/>
            <a:ext cx="6096000" cy="65537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prstClr val="white"/>
                </a:solidFill>
              </a:rPr>
              <a:t>Class Diagram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8515D156-BC9D-4EDF-9E2B-2433A4F45E40}"/>
              </a:ext>
            </a:extLst>
          </p:cNvPr>
          <p:cNvSpPr/>
          <p:nvPr/>
        </p:nvSpPr>
        <p:spPr>
          <a:xfrm>
            <a:off x="1376470" y="1610772"/>
            <a:ext cx="8795139" cy="47519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600" b="1" kern="0" dirty="0">
                <a:solidFill>
                  <a:schemeClr val="accent6"/>
                </a:solidFill>
                <a:latin typeface="+mj-lt"/>
              </a:rPr>
              <a:t>동작 수행</a:t>
            </a:r>
            <a:endParaRPr lang="en-US" altLang="ko-KR" sz="1600" b="1" kern="0" dirty="0">
              <a:solidFill>
                <a:schemeClr val="accent6"/>
              </a:solidFill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-&gt; Life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는 남은 기회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(3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회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), Stage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는 도형 개수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(2 + stage), Time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은 제한시간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(3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초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)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를 의미한다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-&gt; Life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는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Led,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도형의 출력은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Dot,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제한시간은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FND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에서 확인한다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kern="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-&gt; Stage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에 맞추어 도형이 모두 출력되면 제한시간이 줄어든다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kern="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-&gt; Push Switch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를 통해 도형의 입력이 가능하다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kern="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-&gt;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저장된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Data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와 입력된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Data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가 일치하는 경우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제한시간이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초로 초기화되고 다음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Data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를 입력 받는다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-&gt;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두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Data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가 불일치하는 경우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기회가 차감되며 해당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Stage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의 도형이 다시 출력된다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1400" kern="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-&gt;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제한시간이 모두 소모되는 경우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기회가 차감된다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kern="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-&gt;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해당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Stage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의 모든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Data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가 일치하면 다음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Stage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로 넘어간다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EEB8C72-9D98-4CAA-A875-E4EEAE25403D}"/>
              </a:ext>
            </a:extLst>
          </p:cNvPr>
          <p:cNvCxnSpPr>
            <a:cxnSpLocks/>
          </p:cNvCxnSpPr>
          <p:nvPr/>
        </p:nvCxnSpPr>
        <p:spPr>
          <a:xfrm>
            <a:off x="1287141" y="1625980"/>
            <a:ext cx="35021" cy="473672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299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E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E5DDE4F-8A96-4EA9-AB08-0FC79121097E}"/>
              </a:ext>
            </a:extLst>
          </p:cNvPr>
          <p:cNvGrpSpPr/>
          <p:nvPr/>
        </p:nvGrpSpPr>
        <p:grpSpPr>
          <a:xfrm>
            <a:off x="587571" y="88294"/>
            <a:ext cx="11191726" cy="6380900"/>
            <a:chOff x="587570" y="162775"/>
            <a:chExt cx="11191726" cy="6380900"/>
          </a:xfrm>
        </p:grpSpPr>
        <p:sp>
          <p:nvSpPr>
            <p:cNvPr id="39" name="직사각형 38"/>
            <p:cNvSpPr/>
            <p:nvPr/>
          </p:nvSpPr>
          <p:spPr>
            <a:xfrm>
              <a:off x="587570" y="1352550"/>
              <a:ext cx="10780317" cy="5191125"/>
            </a:xfrm>
            <a:prstGeom prst="rect">
              <a:avLst/>
            </a:prstGeom>
            <a:solidFill>
              <a:srgbClr val="3041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38" name="그룹 37"/>
            <p:cNvGrpSpPr/>
            <p:nvPr/>
          </p:nvGrpSpPr>
          <p:grpSpPr>
            <a:xfrm>
              <a:off x="587571" y="162775"/>
              <a:ext cx="11191725" cy="6380900"/>
              <a:chOff x="587571" y="162775"/>
              <a:chExt cx="11191725" cy="6380900"/>
            </a:xfrm>
          </p:grpSpPr>
          <p:grpSp>
            <p:nvGrpSpPr>
              <p:cNvPr id="3" name="그룹 2"/>
              <p:cNvGrpSpPr/>
              <p:nvPr/>
            </p:nvGrpSpPr>
            <p:grpSpPr>
              <a:xfrm>
                <a:off x="10902760" y="162775"/>
                <a:ext cx="876536" cy="939124"/>
                <a:chOff x="8540560" y="743627"/>
                <a:chExt cx="876536" cy="939124"/>
              </a:xfrm>
            </p:grpSpPr>
            <p:grpSp>
              <p:nvGrpSpPr>
                <p:cNvPr id="6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8727960" y="965290"/>
                  <a:ext cx="532129" cy="717461"/>
                  <a:chOff x="4107" y="-1019"/>
                  <a:chExt cx="2943" cy="3968"/>
                </a:xfrm>
                <a:solidFill>
                  <a:schemeClr val="bg1"/>
                </a:solidFill>
              </p:grpSpPr>
              <p:sp>
                <p:nvSpPr>
                  <p:cNvPr id="8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363" y="-699"/>
                    <a:ext cx="1152" cy="2304"/>
                  </a:xfrm>
                  <a:custGeom>
                    <a:avLst/>
                    <a:gdLst>
                      <a:gd name="T0" fmla="*/ 455 w 3455"/>
                      <a:gd name="T1" fmla="*/ 1941 h 6912"/>
                      <a:gd name="T2" fmla="*/ 469 w 3455"/>
                      <a:gd name="T3" fmla="*/ 2690 h 6912"/>
                      <a:gd name="T4" fmla="*/ 56 w 3455"/>
                      <a:gd name="T5" fmla="*/ 3166 h 6912"/>
                      <a:gd name="T6" fmla="*/ 108 w 3455"/>
                      <a:gd name="T7" fmla="*/ 3846 h 6912"/>
                      <a:gd name="T8" fmla="*/ 429 w 3455"/>
                      <a:gd name="T9" fmla="*/ 4326 h 6912"/>
                      <a:gd name="T10" fmla="*/ 519 w 3455"/>
                      <a:gd name="T11" fmla="*/ 5099 h 6912"/>
                      <a:gd name="T12" fmla="*/ 961 w 3455"/>
                      <a:gd name="T13" fmla="*/ 5692 h 6912"/>
                      <a:gd name="T14" fmla="*/ 1071 w 3455"/>
                      <a:gd name="T15" fmla="*/ 6157 h 6912"/>
                      <a:gd name="T16" fmla="*/ 1464 w 3455"/>
                      <a:gd name="T17" fmla="*/ 6482 h 6912"/>
                      <a:gd name="T18" fmla="*/ 1935 w 3455"/>
                      <a:gd name="T19" fmla="*/ 6499 h 6912"/>
                      <a:gd name="T20" fmla="*/ 2417 w 3455"/>
                      <a:gd name="T21" fmla="*/ 6863 h 6912"/>
                      <a:gd name="T22" fmla="*/ 2951 w 3455"/>
                      <a:gd name="T23" fmla="*/ 6865 h 6912"/>
                      <a:gd name="T24" fmla="*/ 3344 w 3455"/>
                      <a:gd name="T25" fmla="*/ 6542 h 6912"/>
                      <a:gd name="T26" fmla="*/ 3455 w 3455"/>
                      <a:gd name="T27" fmla="*/ 767 h 6912"/>
                      <a:gd name="T28" fmla="*/ 3303 w 3455"/>
                      <a:gd name="T29" fmla="*/ 308 h 6912"/>
                      <a:gd name="T30" fmla="*/ 2879 w 3455"/>
                      <a:gd name="T31" fmla="*/ 23 h 6912"/>
                      <a:gd name="T32" fmla="*/ 2321 w 3455"/>
                      <a:gd name="T33" fmla="*/ 93 h 6912"/>
                      <a:gd name="T34" fmla="*/ 1832 w 3455"/>
                      <a:gd name="T35" fmla="*/ 391 h 6912"/>
                      <a:gd name="T36" fmla="*/ 1395 w 3455"/>
                      <a:gd name="T37" fmla="*/ 459 h 6912"/>
                      <a:gd name="T38" fmla="*/ 1035 w 3455"/>
                      <a:gd name="T39" fmla="*/ 819 h 6912"/>
                      <a:gd name="T40" fmla="*/ 986 w 3455"/>
                      <a:gd name="T41" fmla="*/ 1346 h 6912"/>
                      <a:gd name="T42" fmla="*/ 2024 w 3455"/>
                      <a:gd name="T43" fmla="*/ 907 h 6912"/>
                      <a:gd name="T44" fmla="*/ 2469 w 3455"/>
                      <a:gd name="T45" fmla="*/ 951 h 6912"/>
                      <a:gd name="T46" fmla="*/ 2430 w 3455"/>
                      <a:gd name="T47" fmla="*/ 483 h 6912"/>
                      <a:gd name="T48" fmla="*/ 2801 w 3455"/>
                      <a:gd name="T49" fmla="*/ 400 h 6912"/>
                      <a:gd name="T50" fmla="*/ 3071 w 3455"/>
                      <a:gd name="T51" fmla="*/ 767 h 6912"/>
                      <a:gd name="T52" fmla="*/ 2871 w 3455"/>
                      <a:gd name="T53" fmla="*/ 6482 h 6912"/>
                      <a:gd name="T54" fmla="*/ 2478 w 3455"/>
                      <a:gd name="T55" fmla="*/ 6466 h 6912"/>
                      <a:gd name="T56" fmla="*/ 2423 w 3455"/>
                      <a:gd name="T57" fmla="*/ 6081 h 6912"/>
                      <a:gd name="T58" fmla="*/ 2066 w 3455"/>
                      <a:gd name="T59" fmla="*/ 5943 h 6912"/>
                      <a:gd name="T60" fmla="*/ 1689 w 3455"/>
                      <a:gd name="T61" fmla="*/ 6142 h 6912"/>
                      <a:gd name="T62" fmla="*/ 1344 w 3455"/>
                      <a:gd name="T63" fmla="*/ 5799 h 6912"/>
                      <a:gd name="T64" fmla="*/ 1545 w 3455"/>
                      <a:gd name="T65" fmla="*/ 5422 h 6912"/>
                      <a:gd name="T66" fmla="*/ 1402 w 3455"/>
                      <a:gd name="T67" fmla="*/ 5066 h 6912"/>
                      <a:gd name="T68" fmla="*/ 872 w 3455"/>
                      <a:gd name="T69" fmla="*/ 4939 h 6912"/>
                      <a:gd name="T70" fmla="*/ 836 w 3455"/>
                      <a:gd name="T71" fmla="*/ 4333 h 6912"/>
                      <a:gd name="T72" fmla="*/ 1402 w 3455"/>
                      <a:gd name="T73" fmla="*/ 4033 h 6912"/>
                      <a:gd name="T74" fmla="*/ 1917 w 3455"/>
                      <a:gd name="T75" fmla="*/ 4549 h 6912"/>
                      <a:gd name="T76" fmla="*/ 2208 w 3455"/>
                      <a:gd name="T77" fmla="*/ 4192 h 6912"/>
                      <a:gd name="T78" fmla="*/ 1759 w 3455"/>
                      <a:gd name="T79" fmla="*/ 3742 h 6912"/>
                      <a:gd name="T80" fmla="*/ 1223 w 3455"/>
                      <a:gd name="T81" fmla="*/ 3655 h 6912"/>
                      <a:gd name="T82" fmla="*/ 653 w 3455"/>
                      <a:gd name="T83" fmla="*/ 3823 h 6912"/>
                      <a:gd name="T84" fmla="*/ 384 w 3455"/>
                      <a:gd name="T85" fmla="*/ 3456 h 6912"/>
                      <a:gd name="T86" fmla="*/ 653 w 3455"/>
                      <a:gd name="T87" fmla="*/ 3089 h 6912"/>
                      <a:gd name="T88" fmla="*/ 1223 w 3455"/>
                      <a:gd name="T89" fmla="*/ 3256 h 6912"/>
                      <a:gd name="T90" fmla="*/ 1759 w 3455"/>
                      <a:gd name="T91" fmla="*/ 3169 h 6912"/>
                      <a:gd name="T92" fmla="*/ 2208 w 3455"/>
                      <a:gd name="T93" fmla="*/ 2720 h 6912"/>
                      <a:gd name="T94" fmla="*/ 1917 w 3455"/>
                      <a:gd name="T95" fmla="*/ 2363 h 6912"/>
                      <a:gd name="T96" fmla="*/ 1402 w 3455"/>
                      <a:gd name="T97" fmla="*/ 2877 h 6912"/>
                      <a:gd name="T98" fmla="*/ 836 w 3455"/>
                      <a:gd name="T99" fmla="*/ 2579 h 6912"/>
                      <a:gd name="T100" fmla="*/ 872 w 3455"/>
                      <a:gd name="T101" fmla="*/ 1973 h 6912"/>
                      <a:gd name="T102" fmla="*/ 1402 w 3455"/>
                      <a:gd name="T103" fmla="*/ 1846 h 6912"/>
                      <a:gd name="T104" fmla="*/ 1545 w 3455"/>
                      <a:gd name="T105" fmla="*/ 1490 h 6912"/>
                      <a:gd name="T106" fmla="*/ 1344 w 3455"/>
                      <a:gd name="T107" fmla="*/ 1111 h 6912"/>
                      <a:gd name="T108" fmla="*/ 1689 w 3455"/>
                      <a:gd name="T109" fmla="*/ 769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008" y="1408"/>
                        </a:moveTo>
                        <a:lnTo>
                          <a:pt x="940" y="1435"/>
                        </a:lnTo>
                        <a:lnTo>
                          <a:pt x="815" y="1504"/>
                        </a:lnTo>
                        <a:lnTo>
                          <a:pt x="701" y="1592"/>
                        </a:lnTo>
                        <a:lnTo>
                          <a:pt x="601" y="1696"/>
                        </a:lnTo>
                        <a:lnTo>
                          <a:pt x="519" y="1813"/>
                        </a:lnTo>
                        <a:lnTo>
                          <a:pt x="455" y="1941"/>
                        </a:lnTo>
                        <a:lnTo>
                          <a:pt x="410" y="2079"/>
                        </a:lnTo>
                        <a:lnTo>
                          <a:pt x="386" y="2227"/>
                        </a:lnTo>
                        <a:lnTo>
                          <a:pt x="384" y="2304"/>
                        </a:lnTo>
                        <a:lnTo>
                          <a:pt x="386" y="2363"/>
                        </a:lnTo>
                        <a:lnTo>
                          <a:pt x="400" y="2477"/>
                        </a:lnTo>
                        <a:lnTo>
                          <a:pt x="429" y="2586"/>
                        </a:lnTo>
                        <a:lnTo>
                          <a:pt x="469" y="2690"/>
                        </a:lnTo>
                        <a:lnTo>
                          <a:pt x="493" y="2740"/>
                        </a:lnTo>
                        <a:lnTo>
                          <a:pt x="440" y="2762"/>
                        </a:lnTo>
                        <a:lnTo>
                          <a:pt x="341" y="2819"/>
                        </a:lnTo>
                        <a:lnTo>
                          <a:pt x="252" y="2888"/>
                        </a:lnTo>
                        <a:lnTo>
                          <a:pt x="172" y="2971"/>
                        </a:lnTo>
                        <a:lnTo>
                          <a:pt x="108" y="3064"/>
                        </a:lnTo>
                        <a:lnTo>
                          <a:pt x="56" y="3166"/>
                        </a:lnTo>
                        <a:lnTo>
                          <a:pt x="20" y="3277"/>
                        </a:lnTo>
                        <a:lnTo>
                          <a:pt x="1" y="3394"/>
                        </a:lnTo>
                        <a:lnTo>
                          <a:pt x="0" y="3456"/>
                        </a:lnTo>
                        <a:lnTo>
                          <a:pt x="1" y="3516"/>
                        </a:lnTo>
                        <a:lnTo>
                          <a:pt x="20" y="3633"/>
                        </a:lnTo>
                        <a:lnTo>
                          <a:pt x="56" y="3744"/>
                        </a:lnTo>
                        <a:lnTo>
                          <a:pt x="108" y="3846"/>
                        </a:lnTo>
                        <a:lnTo>
                          <a:pt x="172" y="3940"/>
                        </a:lnTo>
                        <a:lnTo>
                          <a:pt x="252" y="4022"/>
                        </a:lnTo>
                        <a:lnTo>
                          <a:pt x="341" y="4092"/>
                        </a:lnTo>
                        <a:lnTo>
                          <a:pt x="440" y="4149"/>
                        </a:lnTo>
                        <a:lnTo>
                          <a:pt x="493" y="4170"/>
                        </a:lnTo>
                        <a:lnTo>
                          <a:pt x="469" y="4221"/>
                        </a:lnTo>
                        <a:lnTo>
                          <a:pt x="429" y="4326"/>
                        </a:lnTo>
                        <a:lnTo>
                          <a:pt x="400" y="4435"/>
                        </a:lnTo>
                        <a:lnTo>
                          <a:pt x="386" y="4549"/>
                        </a:lnTo>
                        <a:lnTo>
                          <a:pt x="384" y="4608"/>
                        </a:lnTo>
                        <a:lnTo>
                          <a:pt x="386" y="4684"/>
                        </a:lnTo>
                        <a:lnTo>
                          <a:pt x="410" y="4831"/>
                        </a:lnTo>
                        <a:lnTo>
                          <a:pt x="455" y="4969"/>
                        </a:lnTo>
                        <a:lnTo>
                          <a:pt x="519" y="5099"/>
                        </a:lnTo>
                        <a:lnTo>
                          <a:pt x="601" y="5216"/>
                        </a:lnTo>
                        <a:lnTo>
                          <a:pt x="701" y="5318"/>
                        </a:lnTo>
                        <a:lnTo>
                          <a:pt x="815" y="5406"/>
                        </a:lnTo>
                        <a:lnTo>
                          <a:pt x="940" y="5476"/>
                        </a:lnTo>
                        <a:lnTo>
                          <a:pt x="1008" y="5504"/>
                        </a:lnTo>
                        <a:lnTo>
                          <a:pt x="986" y="5564"/>
                        </a:lnTo>
                        <a:lnTo>
                          <a:pt x="961" y="5692"/>
                        </a:lnTo>
                        <a:lnTo>
                          <a:pt x="960" y="5760"/>
                        </a:lnTo>
                        <a:lnTo>
                          <a:pt x="960" y="5799"/>
                        </a:lnTo>
                        <a:lnTo>
                          <a:pt x="969" y="5877"/>
                        </a:lnTo>
                        <a:lnTo>
                          <a:pt x="983" y="5952"/>
                        </a:lnTo>
                        <a:lnTo>
                          <a:pt x="1006" y="6024"/>
                        </a:lnTo>
                        <a:lnTo>
                          <a:pt x="1035" y="6093"/>
                        </a:lnTo>
                        <a:lnTo>
                          <a:pt x="1071" y="6157"/>
                        </a:lnTo>
                        <a:lnTo>
                          <a:pt x="1113" y="6219"/>
                        </a:lnTo>
                        <a:lnTo>
                          <a:pt x="1159" y="6276"/>
                        </a:lnTo>
                        <a:lnTo>
                          <a:pt x="1211" y="6327"/>
                        </a:lnTo>
                        <a:lnTo>
                          <a:pt x="1268" y="6375"/>
                        </a:lnTo>
                        <a:lnTo>
                          <a:pt x="1330" y="6417"/>
                        </a:lnTo>
                        <a:lnTo>
                          <a:pt x="1395" y="6453"/>
                        </a:lnTo>
                        <a:lnTo>
                          <a:pt x="1464" y="6482"/>
                        </a:lnTo>
                        <a:lnTo>
                          <a:pt x="1536" y="6503"/>
                        </a:lnTo>
                        <a:lnTo>
                          <a:pt x="1611" y="6519"/>
                        </a:lnTo>
                        <a:lnTo>
                          <a:pt x="1689" y="6528"/>
                        </a:lnTo>
                        <a:lnTo>
                          <a:pt x="1727" y="6528"/>
                        </a:lnTo>
                        <a:lnTo>
                          <a:pt x="1763" y="6528"/>
                        </a:lnTo>
                        <a:lnTo>
                          <a:pt x="1832" y="6520"/>
                        </a:lnTo>
                        <a:lnTo>
                          <a:pt x="1935" y="6499"/>
                        </a:lnTo>
                        <a:lnTo>
                          <a:pt x="1998" y="6476"/>
                        </a:lnTo>
                        <a:lnTo>
                          <a:pt x="2023" y="6523"/>
                        </a:lnTo>
                        <a:lnTo>
                          <a:pt x="2082" y="6613"/>
                        </a:lnTo>
                        <a:lnTo>
                          <a:pt x="2152" y="6692"/>
                        </a:lnTo>
                        <a:lnTo>
                          <a:pt x="2231" y="6761"/>
                        </a:lnTo>
                        <a:lnTo>
                          <a:pt x="2321" y="6819"/>
                        </a:lnTo>
                        <a:lnTo>
                          <a:pt x="2417" y="6863"/>
                        </a:lnTo>
                        <a:lnTo>
                          <a:pt x="2521" y="6893"/>
                        </a:lnTo>
                        <a:lnTo>
                          <a:pt x="2630" y="6911"/>
                        </a:lnTo>
                        <a:lnTo>
                          <a:pt x="2688" y="6912"/>
                        </a:lnTo>
                        <a:lnTo>
                          <a:pt x="2727" y="6911"/>
                        </a:lnTo>
                        <a:lnTo>
                          <a:pt x="2804" y="6903"/>
                        </a:lnTo>
                        <a:lnTo>
                          <a:pt x="2879" y="6888"/>
                        </a:lnTo>
                        <a:lnTo>
                          <a:pt x="2951" y="6865"/>
                        </a:lnTo>
                        <a:lnTo>
                          <a:pt x="3020" y="6836"/>
                        </a:lnTo>
                        <a:lnTo>
                          <a:pt x="3085" y="6801"/>
                        </a:lnTo>
                        <a:lnTo>
                          <a:pt x="3147" y="6759"/>
                        </a:lnTo>
                        <a:lnTo>
                          <a:pt x="3203" y="6712"/>
                        </a:lnTo>
                        <a:lnTo>
                          <a:pt x="3256" y="6660"/>
                        </a:lnTo>
                        <a:lnTo>
                          <a:pt x="3303" y="6602"/>
                        </a:lnTo>
                        <a:lnTo>
                          <a:pt x="3344" y="6542"/>
                        </a:lnTo>
                        <a:lnTo>
                          <a:pt x="3380" y="6477"/>
                        </a:lnTo>
                        <a:lnTo>
                          <a:pt x="3409" y="6408"/>
                        </a:lnTo>
                        <a:lnTo>
                          <a:pt x="3431" y="6336"/>
                        </a:lnTo>
                        <a:lnTo>
                          <a:pt x="3446" y="6261"/>
                        </a:lnTo>
                        <a:lnTo>
                          <a:pt x="3455" y="6183"/>
                        </a:lnTo>
                        <a:lnTo>
                          <a:pt x="3455" y="6143"/>
                        </a:lnTo>
                        <a:lnTo>
                          <a:pt x="3455" y="767"/>
                        </a:lnTo>
                        <a:lnTo>
                          <a:pt x="3455" y="728"/>
                        </a:lnTo>
                        <a:lnTo>
                          <a:pt x="3446" y="650"/>
                        </a:lnTo>
                        <a:lnTo>
                          <a:pt x="3431" y="576"/>
                        </a:lnTo>
                        <a:lnTo>
                          <a:pt x="3409" y="504"/>
                        </a:lnTo>
                        <a:lnTo>
                          <a:pt x="3380" y="434"/>
                        </a:lnTo>
                        <a:lnTo>
                          <a:pt x="3344" y="370"/>
                        </a:lnTo>
                        <a:lnTo>
                          <a:pt x="3303" y="308"/>
                        </a:lnTo>
                        <a:lnTo>
                          <a:pt x="3256" y="252"/>
                        </a:lnTo>
                        <a:lnTo>
                          <a:pt x="3203" y="198"/>
                        </a:lnTo>
                        <a:lnTo>
                          <a:pt x="3147" y="152"/>
                        </a:lnTo>
                        <a:lnTo>
                          <a:pt x="3085" y="110"/>
                        </a:lnTo>
                        <a:lnTo>
                          <a:pt x="3020" y="74"/>
                        </a:lnTo>
                        <a:lnTo>
                          <a:pt x="2951" y="46"/>
                        </a:lnTo>
                        <a:lnTo>
                          <a:pt x="2879" y="23"/>
                        </a:lnTo>
                        <a:lnTo>
                          <a:pt x="2804" y="8"/>
                        </a:lnTo>
                        <a:lnTo>
                          <a:pt x="2727" y="0"/>
                        </a:lnTo>
                        <a:lnTo>
                          <a:pt x="2688" y="0"/>
                        </a:lnTo>
                        <a:lnTo>
                          <a:pt x="2630" y="1"/>
                        </a:lnTo>
                        <a:lnTo>
                          <a:pt x="2521" y="17"/>
                        </a:lnTo>
                        <a:lnTo>
                          <a:pt x="2417" y="49"/>
                        </a:lnTo>
                        <a:lnTo>
                          <a:pt x="2321" y="93"/>
                        </a:lnTo>
                        <a:lnTo>
                          <a:pt x="2231" y="151"/>
                        </a:lnTo>
                        <a:lnTo>
                          <a:pt x="2152" y="220"/>
                        </a:lnTo>
                        <a:lnTo>
                          <a:pt x="2082" y="299"/>
                        </a:lnTo>
                        <a:lnTo>
                          <a:pt x="2023" y="387"/>
                        </a:lnTo>
                        <a:lnTo>
                          <a:pt x="1998" y="434"/>
                        </a:lnTo>
                        <a:lnTo>
                          <a:pt x="1935" y="413"/>
                        </a:lnTo>
                        <a:lnTo>
                          <a:pt x="1832" y="391"/>
                        </a:lnTo>
                        <a:lnTo>
                          <a:pt x="1763" y="384"/>
                        </a:lnTo>
                        <a:lnTo>
                          <a:pt x="1727" y="383"/>
                        </a:lnTo>
                        <a:lnTo>
                          <a:pt x="1689" y="384"/>
                        </a:lnTo>
                        <a:lnTo>
                          <a:pt x="1611" y="391"/>
                        </a:lnTo>
                        <a:lnTo>
                          <a:pt x="1536" y="407"/>
                        </a:lnTo>
                        <a:lnTo>
                          <a:pt x="1464" y="430"/>
                        </a:lnTo>
                        <a:lnTo>
                          <a:pt x="1395" y="459"/>
                        </a:lnTo>
                        <a:lnTo>
                          <a:pt x="1330" y="495"/>
                        </a:lnTo>
                        <a:lnTo>
                          <a:pt x="1268" y="535"/>
                        </a:lnTo>
                        <a:lnTo>
                          <a:pt x="1211" y="583"/>
                        </a:lnTo>
                        <a:lnTo>
                          <a:pt x="1159" y="635"/>
                        </a:lnTo>
                        <a:lnTo>
                          <a:pt x="1113" y="692"/>
                        </a:lnTo>
                        <a:lnTo>
                          <a:pt x="1071" y="753"/>
                        </a:lnTo>
                        <a:lnTo>
                          <a:pt x="1035" y="819"/>
                        </a:lnTo>
                        <a:lnTo>
                          <a:pt x="1006" y="888"/>
                        </a:lnTo>
                        <a:lnTo>
                          <a:pt x="983" y="960"/>
                        </a:lnTo>
                        <a:lnTo>
                          <a:pt x="969" y="1035"/>
                        </a:lnTo>
                        <a:lnTo>
                          <a:pt x="960" y="1111"/>
                        </a:lnTo>
                        <a:lnTo>
                          <a:pt x="960" y="1152"/>
                        </a:lnTo>
                        <a:lnTo>
                          <a:pt x="961" y="1218"/>
                        </a:lnTo>
                        <a:lnTo>
                          <a:pt x="986" y="1346"/>
                        </a:lnTo>
                        <a:lnTo>
                          <a:pt x="1008" y="1408"/>
                        </a:lnTo>
                        <a:close/>
                        <a:moveTo>
                          <a:pt x="1727" y="767"/>
                        </a:move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2" y="855"/>
                        </a:lnTo>
                        <a:lnTo>
                          <a:pt x="2024" y="907"/>
                        </a:lnTo>
                        <a:lnTo>
                          <a:pt x="2066" y="969"/>
                        </a:lnTo>
                        <a:lnTo>
                          <a:pt x="2095" y="1036"/>
                        </a:lnTo>
                        <a:lnTo>
                          <a:pt x="2110" y="1111"/>
                        </a:lnTo>
                        <a:lnTo>
                          <a:pt x="2112" y="1152"/>
                        </a:lnTo>
                        <a:lnTo>
                          <a:pt x="2495" y="1152"/>
                        </a:lnTo>
                        <a:lnTo>
                          <a:pt x="2493" y="1083"/>
                        </a:lnTo>
                        <a:lnTo>
                          <a:pt x="2469" y="951"/>
                        </a:lnTo>
                        <a:lnTo>
                          <a:pt x="2423" y="829"/>
                        </a:lnTo>
                        <a:lnTo>
                          <a:pt x="2358" y="718"/>
                        </a:lnTo>
                        <a:lnTo>
                          <a:pt x="2318" y="666"/>
                        </a:lnTo>
                        <a:lnTo>
                          <a:pt x="2328" y="636"/>
                        </a:lnTo>
                        <a:lnTo>
                          <a:pt x="2354" y="580"/>
                        </a:lnTo>
                        <a:lnTo>
                          <a:pt x="2388" y="528"/>
                        </a:lnTo>
                        <a:lnTo>
                          <a:pt x="2430" y="483"/>
                        </a:lnTo>
                        <a:lnTo>
                          <a:pt x="2478" y="446"/>
                        </a:lnTo>
                        <a:lnTo>
                          <a:pt x="2532" y="416"/>
                        </a:lnTo>
                        <a:lnTo>
                          <a:pt x="2591" y="396"/>
                        </a:lnTo>
                        <a:lnTo>
                          <a:pt x="2655" y="384"/>
                        </a:lnTo>
                        <a:lnTo>
                          <a:pt x="2688" y="383"/>
                        </a:lnTo>
                        <a:lnTo>
                          <a:pt x="2727" y="384"/>
                        </a:lnTo>
                        <a:lnTo>
                          <a:pt x="2801" y="400"/>
                        </a:lnTo>
                        <a:lnTo>
                          <a:pt x="2871" y="429"/>
                        </a:lnTo>
                        <a:lnTo>
                          <a:pt x="2932" y="470"/>
                        </a:lnTo>
                        <a:lnTo>
                          <a:pt x="2984" y="522"/>
                        </a:lnTo>
                        <a:lnTo>
                          <a:pt x="3026" y="584"/>
                        </a:lnTo>
                        <a:lnTo>
                          <a:pt x="3055" y="653"/>
                        </a:lnTo>
                        <a:lnTo>
                          <a:pt x="3069" y="728"/>
                        </a:lnTo>
                        <a:lnTo>
                          <a:pt x="3071" y="767"/>
                        </a:lnTo>
                        <a:lnTo>
                          <a:pt x="3071" y="6143"/>
                        </a:lnTo>
                        <a:lnTo>
                          <a:pt x="3069" y="6183"/>
                        </a:lnTo>
                        <a:lnTo>
                          <a:pt x="3055" y="6258"/>
                        </a:lnTo>
                        <a:lnTo>
                          <a:pt x="3026" y="6327"/>
                        </a:lnTo>
                        <a:lnTo>
                          <a:pt x="2984" y="6388"/>
                        </a:lnTo>
                        <a:lnTo>
                          <a:pt x="2932" y="6440"/>
                        </a:lnTo>
                        <a:lnTo>
                          <a:pt x="2871" y="6482"/>
                        </a:lnTo>
                        <a:lnTo>
                          <a:pt x="2801" y="6510"/>
                        </a:lnTo>
                        <a:lnTo>
                          <a:pt x="2727" y="6526"/>
                        </a:lnTo>
                        <a:lnTo>
                          <a:pt x="2688" y="6528"/>
                        </a:lnTo>
                        <a:lnTo>
                          <a:pt x="2655" y="6526"/>
                        </a:lnTo>
                        <a:lnTo>
                          <a:pt x="2591" y="6516"/>
                        </a:lnTo>
                        <a:lnTo>
                          <a:pt x="2532" y="6494"/>
                        </a:lnTo>
                        <a:lnTo>
                          <a:pt x="2478" y="6466"/>
                        </a:lnTo>
                        <a:lnTo>
                          <a:pt x="2430" y="6427"/>
                        </a:lnTo>
                        <a:lnTo>
                          <a:pt x="2388" y="6382"/>
                        </a:lnTo>
                        <a:lnTo>
                          <a:pt x="2354" y="6330"/>
                        </a:lnTo>
                        <a:lnTo>
                          <a:pt x="2328" y="6274"/>
                        </a:lnTo>
                        <a:lnTo>
                          <a:pt x="2318" y="6244"/>
                        </a:lnTo>
                        <a:lnTo>
                          <a:pt x="2358" y="6193"/>
                        </a:lnTo>
                        <a:lnTo>
                          <a:pt x="2423" y="6081"/>
                        </a:lnTo>
                        <a:lnTo>
                          <a:pt x="2469" y="5960"/>
                        </a:lnTo>
                        <a:lnTo>
                          <a:pt x="2493" y="5828"/>
                        </a:lnTo>
                        <a:lnTo>
                          <a:pt x="2495" y="5760"/>
                        </a:lnTo>
                        <a:lnTo>
                          <a:pt x="2112" y="5760"/>
                        </a:lnTo>
                        <a:lnTo>
                          <a:pt x="2110" y="5799"/>
                        </a:lnTo>
                        <a:lnTo>
                          <a:pt x="2095" y="5874"/>
                        </a:lnTo>
                        <a:lnTo>
                          <a:pt x="2066" y="5943"/>
                        </a:lnTo>
                        <a:lnTo>
                          <a:pt x="2024" y="6005"/>
                        </a:lnTo>
                        <a:lnTo>
                          <a:pt x="1972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9" y="6142"/>
                        </a:lnTo>
                        <a:lnTo>
                          <a:pt x="1614" y="6127"/>
                        </a:lnTo>
                        <a:lnTo>
                          <a:pt x="1545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1344" y="5720"/>
                        </a:lnTo>
                        <a:lnTo>
                          <a:pt x="1360" y="5645"/>
                        </a:lnTo>
                        <a:lnTo>
                          <a:pt x="1389" y="5576"/>
                        </a:lnTo>
                        <a:lnTo>
                          <a:pt x="1431" y="5515"/>
                        </a:lnTo>
                        <a:lnTo>
                          <a:pt x="1483" y="5463"/>
                        </a:lnTo>
                        <a:lnTo>
                          <a:pt x="1545" y="5422"/>
                        </a:lnTo>
                        <a:lnTo>
                          <a:pt x="1614" y="5393"/>
                        </a:lnTo>
                        <a:lnTo>
                          <a:pt x="1689" y="5377"/>
                        </a:lnTo>
                        <a:lnTo>
                          <a:pt x="1727" y="5376"/>
                        </a:lnTo>
                        <a:lnTo>
                          <a:pt x="1727" y="4991"/>
                        </a:lnTo>
                        <a:lnTo>
                          <a:pt x="1658" y="4994"/>
                        </a:lnTo>
                        <a:lnTo>
                          <a:pt x="1526" y="5018"/>
                        </a:lnTo>
                        <a:lnTo>
                          <a:pt x="1402" y="5066"/>
                        </a:lnTo>
                        <a:lnTo>
                          <a:pt x="1290" y="5132"/>
                        </a:lnTo>
                        <a:lnTo>
                          <a:pt x="1238" y="5172"/>
                        </a:lnTo>
                        <a:lnTo>
                          <a:pt x="1189" y="5162"/>
                        </a:lnTo>
                        <a:lnTo>
                          <a:pt x="1095" y="5126"/>
                        </a:lnTo>
                        <a:lnTo>
                          <a:pt x="1010" y="5077"/>
                        </a:lnTo>
                        <a:lnTo>
                          <a:pt x="936" y="5014"/>
                        </a:lnTo>
                        <a:lnTo>
                          <a:pt x="872" y="4939"/>
                        </a:lnTo>
                        <a:lnTo>
                          <a:pt x="822" y="4854"/>
                        </a:lnTo>
                        <a:lnTo>
                          <a:pt x="787" y="4761"/>
                        </a:lnTo>
                        <a:lnTo>
                          <a:pt x="770" y="4660"/>
                        </a:lnTo>
                        <a:lnTo>
                          <a:pt x="767" y="4608"/>
                        </a:lnTo>
                        <a:lnTo>
                          <a:pt x="770" y="4549"/>
                        </a:lnTo>
                        <a:lnTo>
                          <a:pt x="793" y="4437"/>
                        </a:lnTo>
                        <a:lnTo>
                          <a:pt x="836" y="4333"/>
                        </a:lnTo>
                        <a:lnTo>
                          <a:pt x="898" y="4241"/>
                        </a:lnTo>
                        <a:lnTo>
                          <a:pt x="977" y="4163"/>
                        </a:lnTo>
                        <a:lnTo>
                          <a:pt x="1069" y="4101"/>
                        </a:lnTo>
                        <a:lnTo>
                          <a:pt x="1172" y="4056"/>
                        </a:lnTo>
                        <a:lnTo>
                          <a:pt x="1284" y="4033"/>
                        </a:lnTo>
                        <a:lnTo>
                          <a:pt x="1343" y="4032"/>
                        </a:lnTo>
                        <a:lnTo>
                          <a:pt x="1402" y="4033"/>
                        </a:lnTo>
                        <a:lnTo>
                          <a:pt x="1514" y="4056"/>
                        </a:lnTo>
                        <a:lnTo>
                          <a:pt x="1618" y="4101"/>
                        </a:lnTo>
                        <a:lnTo>
                          <a:pt x="1710" y="4163"/>
                        </a:lnTo>
                        <a:lnTo>
                          <a:pt x="1788" y="4241"/>
                        </a:lnTo>
                        <a:lnTo>
                          <a:pt x="1851" y="4333"/>
                        </a:lnTo>
                        <a:lnTo>
                          <a:pt x="1894" y="4437"/>
                        </a:lnTo>
                        <a:lnTo>
                          <a:pt x="1917" y="4549"/>
                        </a:lnTo>
                        <a:lnTo>
                          <a:pt x="1919" y="4608"/>
                        </a:lnTo>
                        <a:lnTo>
                          <a:pt x="2303" y="4608"/>
                        </a:lnTo>
                        <a:lnTo>
                          <a:pt x="2302" y="4558"/>
                        </a:lnTo>
                        <a:lnTo>
                          <a:pt x="2293" y="4461"/>
                        </a:lnTo>
                        <a:lnTo>
                          <a:pt x="2273" y="4367"/>
                        </a:lnTo>
                        <a:lnTo>
                          <a:pt x="2246" y="4278"/>
                        </a:lnTo>
                        <a:lnTo>
                          <a:pt x="2208" y="4192"/>
                        </a:lnTo>
                        <a:lnTo>
                          <a:pt x="2165" y="4110"/>
                        </a:lnTo>
                        <a:lnTo>
                          <a:pt x="2113" y="4033"/>
                        </a:lnTo>
                        <a:lnTo>
                          <a:pt x="2054" y="3963"/>
                        </a:lnTo>
                        <a:lnTo>
                          <a:pt x="1989" y="3897"/>
                        </a:lnTo>
                        <a:lnTo>
                          <a:pt x="1917" y="3837"/>
                        </a:lnTo>
                        <a:lnTo>
                          <a:pt x="1841" y="3787"/>
                        </a:lnTo>
                        <a:lnTo>
                          <a:pt x="1759" y="3742"/>
                        </a:lnTo>
                        <a:lnTo>
                          <a:pt x="1674" y="3705"/>
                        </a:lnTo>
                        <a:lnTo>
                          <a:pt x="1583" y="3678"/>
                        </a:lnTo>
                        <a:lnTo>
                          <a:pt x="1490" y="3657"/>
                        </a:lnTo>
                        <a:lnTo>
                          <a:pt x="1393" y="3649"/>
                        </a:lnTo>
                        <a:lnTo>
                          <a:pt x="1343" y="3647"/>
                        </a:lnTo>
                        <a:lnTo>
                          <a:pt x="1303" y="3647"/>
                        </a:lnTo>
                        <a:lnTo>
                          <a:pt x="1223" y="3655"/>
                        </a:lnTo>
                        <a:lnTo>
                          <a:pt x="1108" y="3676"/>
                        </a:lnTo>
                        <a:lnTo>
                          <a:pt x="963" y="3728"/>
                        </a:lnTo>
                        <a:lnTo>
                          <a:pt x="829" y="3800"/>
                        </a:lnTo>
                        <a:lnTo>
                          <a:pt x="767" y="3845"/>
                        </a:lnTo>
                        <a:lnTo>
                          <a:pt x="767" y="3839"/>
                        </a:lnTo>
                        <a:lnTo>
                          <a:pt x="728" y="3837"/>
                        </a:lnTo>
                        <a:lnTo>
                          <a:pt x="653" y="3823"/>
                        </a:lnTo>
                        <a:lnTo>
                          <a:pt x="584" y="3794"/>
                        </a:lnTo>
                        <a:lnTo>
                          <a:pt x="524" y="3753"/>
                        </a:lnTo>
                        <a:lnTo>
                          <a:pt x="470" y="3701"/>
                        </a:lnTo>
                        <a:lnTo>
                          <a:pt x="430" y="3639"/>
                        </a:lnTo>
                        <a:lnTo>
                          <a:pt x="400" y="3570"/>
                        </a:lnTo>
                        <a:lnTo>
                          <a:pt x="386" y="3495"/>
                        </a:lnTo>
                        <a:lnTo>
                          <a:pt x="384" y="3456"/>
                        </a:lnTo>
                        <a:lnTo>
                          <a:pt x="386" y="3416"/>
                        </a:lnTo>
                        <a:lnTo>
                          <a:pt x="400" y="3341"/>
                        </a:lnTo>
                        <a:lnTo>
                          <a:pt x="430" y="3272"/>
                        </a:lnTo>
                        <a:lnTo>
                          <a:pt x="470" y="3211"/>
                        </a:lnTo>
                        <a:lnTo>
                          <a:pt x="524" y="3159"/>
                        </a:lnTo>
                        <a:lnTo>
                          <a:pt x="584" y="3117"/>
                        </a:lnTo>
                        <a:lnTo>
                          <a:pt x="653" y="3089"/>
                        </a:lnTo>
                        <a:lnTo>
                          <a:pt x="728" y="3073"/>
                        </a:lnTo>
                        <a:lnTo>
                          <a:pt x="767" y="3071"/>
                        </a:lnTo>
                        <a:lnTo>
                          <a:pt x="767" y="3067"/>
                        </a:lnTo>
                        <a:lnTo>
                          <a:pt x="829" y="3110"/>
                        </a:lnTo>
                        <a:lnTo>
                          <a:pt x="963" y="3184"/>
                        </a:lnTo>
                        <a:lnTo>
                          <a:pt x="1108" y="3234"/>
                        </a:lnTo>
                        <a:lnTo>
                          <a:pt x="1223" y="3256"/>
                        </a:lnTo>
                        <a:lnTo>
                          <a:pt x="1303" y="3263"/>
                        </a:lnTo>
                        <a:lnTo>
                          <a:pt x="1343" y="3263"/>
                        </a:lnTo>
                        <a:lnTo>
                          <a:pt x="1393" y="3263"/>
                        </a:lnTo>
                        <a:lnTo>
                          <a:pt x="1490" y="3253"/>
                        </a:lnTo>
                        <a:lnTo>
                          <a:pt x="1583" y="3234"/>
                        </a:lnTo>
                        <a:lnTo>
                          <a:pt x="1674" y="3205"/>
                        </a:lnTo>
                        <a:lnTo>
                          <a:pt x="1759" y="3169"/>
                        </a:lnTo>
                        <a:lnTo>
                          <a:pt x="1841" y="3125"/>
                        </a:lnTo>
                        <a:lnTo>
                          <a:pt x="1917" y="3073"/>
                        </a:lnTo>
                        <a:lnTo>
                          <a:pt x="1989" y="3014"/>
                        </a:lnTo>
                        <a:lnTo>
                          <a:pt x="2054" y="2949"/>
                        </a:lnTo>
                        <a:lnTo>
                          <a:pt x="2113" y="2878"/>
                        </a:lnTo>
                        <a:lnTo>
                          <a:pt x="2165" y="2801"/>
                        </a:lnTo>
                        <a:lnTo>
                          <a:pt x="2208" y="2720"/>
                        </a:lnTo>
                        <a:lnTo>
                          <a:pt x="2246" y="2634"/>
                        </a:lnTo>
                        <a:lnTo>
                          <a:pt x="2273" y="2543"/>
                        </a:lnTo>
                        <a:lnTo>
                          <a:pt x="2293" y="2449"/>
                        </a:lnTo>
                        <a:lnTo>
                          <a:pt x="2302" y="2353"/>
                        </a:lnTo>
                        <a:lnTo>
                          <a:pt x="2303" y="2304"/>
                        </a:lnTo>
                        <a:lnTo>
                          <a:pt x="1919" y="2304"/>
                        </a:lnTo>
                        <a:lnTo>
                          <a:pt x="1917" y="2363"/>
                        </a:lnTo>
                        <a:lnTo>
                          <a:pt x="1894" y="2475"/>
                        </a:lnTo>
                        <a:lnTo>
                          <a:pt x="1851" y="2579"/>
                        </a:lnTo>
                        <a:lnTo>
                          <a:pt x="1788" y="2670"/>
                        </a:lnTo>
                        <a:lnTo>
                          <a:pt x="1710" y="2749"/>
                        </a:lnTo>
                        <a:lnTo>
                          <a:pt x="1618" y="2811"/>
                        </a:lnTo>
                        <a:lnTo>
                          <a:pt x="1514" y="2854"/>
                        </a:lnTo>
                        <a:lnTo>
                          <a:pt x="1402" y="2877"/>
                        </a:lnTo>
                        <a:lnTo>
                          <a:pt x="1343" y="2880"/>
                        </a:lnTo>
                        <a:lnTo>
                          <a:pt x="1284" y="2877"/>
                        </a:lnTo>
                        <a:lnTo>
                          <a:pt x="1172" y="2854"/>
                        </a:lnTo>
                        <a:lnTo>
                          <a:pt x="1069" y="2811"/>
                        </a:lnTo>
                        <a:lnTo>
                          <a:pt x="977" y="2749"/>
                        </a:lnTo>
                        <a:lnTo>
                          <a:pt x="898" y="2670"/>
                        </a:lnTo>
                        <a:lnTo>
                          <a:pt x="836" y="2579"/>
                        </a:lnTo>
                        <a:lnTo>
                          <a:pt x="793" y="2475"/>
                        </a:lnTo>
                        <a:lnTo>
                          <a:pt x="770" y="2363"/>
                        </a:lnTo>
                        <a:lnTo>
                          <a:pt x="767" y="2304"/>
                        </a:lnTo>
                        <a:lnTo>
                          <a:pt x="770" y="2250"/>
                        </a:lnTo>
                        <a:lnTo>
                          <a:pt x="787" y="2151"/>
                        </a:lnTo>
                        <a:lnTo>
                          <a:pt x="822" y="2057"/>
                        </a:lnTo>
                        <a:lnTo>
                          <a:pt x="872" y="1973"/>
                        </a:lnTo>
                        <a:lnTo>
                          <a:pt x="936" y="1898"/>
                        </a:lnTo>
                        <a:lnTo>
                          <a:pt x="1010" y="1834"/>
                        </a:lnTo>
                        <a:lnTo>
                          <a:pt x="1095" y="1784"/>
                        </a:lnTo>
                        <a:lnTo>
                          <a:pt x="1189" y="1749"/>
                        </a:lnTo>
                        <a:lnTo>
                          <a:pt x="1238" y="1738"/>
                        </a:lnTo>
                        <a:lnTo>
                          <a:pt x="1290" y="1778"/>
                        </a:lnTo>
                        <a:lnTo>
                          <a:pt x="1402" y="1846"/>
                        </a:lnTo>
                        <a:lnTo>
                          <a:pt x="1526" y="1892"/>
                        </a:lnTo>
                        <a:lnTo>
                          <a:pt x="1658" y="1918"/>
                        </a:lnTo>
                        <a:lnTo>
                          <a:pt x="1727" y="1919"/>
                        </a:lnTo>
                        <a:lnTo>
                          <a:pt x="1727" y="1535"/>
                        </a:lnTo>
                        <a:lnTo>
                          <a:pt x="1689" y="1533"/>
                        </a:lnTo>
                        <a:lnTo>
                          <a:pt x="1614" y="1519"/>
                        </a:lnTo>
                        <a:lnTo>
                          <a:pt x="1545" y="1490"/>
                        </a:lnTo>
                        <a:lnTo>
                          <a:pt x="1483" y="1448"/>
                        </a:lnTo>
                        <a:lnTo>
                          <a:pt x="1431" y="1396"/>
                        </a:lnTo>
                        <a:lnTo>
                          <a:pt x="1389" y="1335"/>
                        </a:lnTo>
                        <a:lnTo>
                          <a:pt x="1360" y="1265"/>
                        </a:lnTo>
                        <a:lnTo>
                          <a:pt x="1344" y="1191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5" y="813"/>
                        </a:lnTo>
                        <a:lnTo>
                          <a:pt x="1614" y="784"/>
                        </a:lnTo>
                        <a:lnTo>
                          <a:pt x="1689" y="769"/>
                        </a:lnTo>
                        <a:lnTo>
                          <a:pt x="1727" y="76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9" name="Freeform 6"/>
                  <p:cNvSpPr>
                    <a:spLocks noEditPoints="1"/>
                  </p:cNvSpPr>
                  <p:nvPr/>
                </p:nvSpPr>
                <p:spPr bwMode="auto">
                  <a:xfrm>
                    <a:off x="5643" y="-699"/>
                    <a:ext cx="1152" cy="2304"/>
                  </a:xfrm>
                  <a:custGeom>
                    <a:avLst/>
                    <a:gdLst>
                      <a:gd name="T0" fmla="*/ 1373 w 3455"/>
                      <a:gd name="T1" fmla="*/ 299 h 6912"/>
                      <a:gd name="T2" fmla="*/ 767 w 3455"/>
                      <a:gd name="T3" fmla="*/ 0 h 6912"/>
                      <a:gd name="T4" fmla="*/ 308 w 3455"/>
                      <a:gd name="T5" fmla="*/ 152 h 6912"/>
                      <a:gd name="T6" fmla="*/ 23 w 3455"/>
                      <a:gd name="T7" fmla="*/ 576 h 6912"/>
                      <a:gd name="T8" fmla="*/ 23 w 3455"/>
                      <a:gd name="T9" fmla="*/ 6336 h 6912"/>
                      <a:gd name="T10" fmla="*/ 308 w 3455"/>
                      <a:gd name="T11" fmla="*/ 6759 h 6912"/>
                      <a:gd name="T12" fmla="*/ 767 w 3455"/>
                      <a:gd name="T13" fmla="*/ 6912 h 6912"/>
                      <a:gd name="T14" fmla="*/ 1373 w 3455"/>
                      <a:gd name="T15" fmla="*/ 6613 h 6912"/>
                      <a:gd name="T16" fmla="*/ 1766 w 3455"/>
                      <a:gd name="T17" fmla="*/ 6528 h 6912"/>
                      <a:gd name="T18" fmla="*/ 2243 w 3455"/>
                      <a:gd name="T19" fmla="*/ 6327 h 6912"/>
                      <a:gd name="T20" fmla="*/ 2486 w 3455"/>
                      <a:gd name="T21" fmla="*/ 5877 h 6912"/>
                      <a:gd name="T22" fmla="*/ 2640 w 3455"/>
                      <a:gd name="T23" fmla="*/ 5406 h 6912"/>
                      <a:gd name="T24" fmla="*/ 3071 w 3455"/>
                      <a:gd name="T25" fmla="*/ 4608 h 6912"/>
                      <a:gd name="T26" fmla="*/ 3114 w 3455"/>
                      <a:gd name="T27" fmla="*/ 4092 h 6912"/>
                      <a:gd name="T28" fmla="*/ 3455 w 3455"/>
                      <a:gd name="T29" fmla="*/ 3456 h 6912"/>
                      <a:gd name="T30" fmla="*/ 3114 w 3455"/>
                      <a:gd name="T31" fmla="*/ 2819 h 6912"/>
                      <a:gd name="T32" fmla="*/ 3071 w 3455"/>
                      <a:gd name="T33" fmla="*/ 2304 h 6912"/>
                      <a:gd name="T34" fmla="*/ 2640 w 3455"/>
                      <a:gd name="T35" fmla="*/ 1504 h 6912"/>
                      <a:gd name="T36" fmla="*/ 2486 w 3455"/>
                      <a:gd name="T37" fmla="*/ 1035 h 6912"/>
                      <a:gd name="T38" fmla="*/ 2243 w 3455"/>
                      <a:gd name="T39" fmla="*/ 583 h 6912"/>
                      <a:gd name="T40" fmla="*/ 1766 w 3455"/>
                      <a:gd name="T41" fmla="*/ 384 h 6912"/>
                      <a:gd name="T42" fmla="*/ 2477 w 3455"/>
                      <a:gd name="T43" fmla="*/ 2749 h 6912"/>
                      <a:gd name="T44" fmla="*/ 1837 w 3455"/>
                      <a:gd name="T45" fmla="*/ 2811 h 6912"/>
                      <a:gd name="T46" fmla="*/ 1151 w 3455"/>
                      <a:gd name="T47" fmla="*/ 2304 h 6912"/>
                      <a:gd name="T48" fmla="*/ 1341 w 3455"/>
                      <a:gd name="T49" fmla="*/ 2878 h 6912"/>
                      <a:gd name="T50" fmla="*/ 1871 w 3455"/>
                      <a:gd name="T51" fmla="*/ 3234 h 6912"/>
                      <a:gd name="T52" fmla="*/ 2492 w 3455"/>
                      <a:gd name="T53" fmla="*/ 3184 h 6912"/>
                      <a:gd name="T54" fmla="*/ 2931 w 3455"/>
                      <a:gd name="T55" fmla="*/ 3159 h 6912"/>
                      <a:gd name="T56" fmla="*/ 3053 w 3455"/>
                      <a:gd name="T57" fmla="*/ 3570 h 6912"/>
                      <a:gd name="T58" fmla="*/ 2686 w 3455"/>
                      <a:gd name="T59" fmla="*/ 3839 h 6912"/>
                      <a:gd name="T60" fmla="*/ 2110 w 3455"/>
                      <a:gd name="T61" fmla="*/ 3647 h 6912"/>
                      <a:gd name="T62" fmla="*/ 1537 w 3455"/>
                      <a:gd name="T63" fmla="*/ 3837 h 6912"/>
                      <a:gd name="T64" fmla="*/ 1180 w 3455"/>
                      <a:gd name="T65" fmla="*/ 4367 h 6912"/>
                      <a:gd name="T66" fmla="*/ 1603 w 3455"/>
                      <a:gd name="T67" fmla="*/ 4333 h 6912"/>
                      <a:gd name="T68" fmla="*/ 2169 w 3455"/>
                      <a:gd name="T69" fmla="*/ 4033 h 6912"/>
                      <a:gd name="T70" fmla="*/ 2685 w 3455"/>
                      <a:gd name="T71" fmla="*/ 4549 h 6912"/>
                      <a:gd name="T72" fmla="*/ 2444 w 3455"/>
                      <a:gd name="T73" fmla="*/ 5077 h 6912"/>
                      <a:gd name="T74" fmla="*/ 1796 w 3455"/>
                      <a:gd name="T75" fmla="*/ 4994 h 6912"/>
                      <a:gd name="T76" fmla="*/ 2024 w 3455"/>
                      <a:gd name="T77" fmla="*/ 5515 h 6912"/>
                      <a:gd name="T78" fmla="*/ 2064 w 3455"/>
                      <a:gd name="T79" fmla="*/ 5943 h 6912"/>
                      <a:gd name="T80" fmla="*/ 1687 w 3455"/>
                      <a:gd name="T81" fmla="*/ 6142 h 6912"/>
                      <a:gd name="T82" fmla="*/ 1344 w 3455"/>
                      <a:gd name="T83" fmla="*/ 5799 h 6912"/>
                      <a:gd name="T84" fmla="*/ 1136 w 3455"/>
                      <a:gd name="T85" fmla="*/ 6244 h 6912"/>
                      <a:gd name="T86" fmla="*/ 863 w 3455"/>
                      <a:gd name="T87" fmla="*/ 6516 h 6912"/>
                      <a:gd name="T88" fmla="*/ 470 w 3455"/>
                      <a:gd name="T89" fmla="*/ 6388 h 6912"/>
                      <a:gd name="T90" fmla="*/ 400 w 3455"/>
                      <a:gd name="T91" fmla="*/ 653 h 6912"/>
                      <a:gd name="T92" fmla="*/ 767 w 3455"/>
                      <a:gd name="T93" fmla="*/ 383 h 6912"/>
                      <a:gd name="T94" fmla="*/ 1101 w 3455"/>
                      <a:gd name="T95" fmla="*/ 580 h 6912"/>
                      <a:gd name="T96" fmla="*/ 958 w 3455"/>
                      <a:gd name="T97" fmla="*/ 1152 h 6912"/>
                      <a:gd name="T98" fmla="*/ 1543 w 3455"/>
                      <a:gd name="T99" fmla="*/ 813 h 6912"/>
                      <a:gd name="T100" fmla="*/ 1971 w 3455"/>
                      <a:gd name="T101" fmla="*/ 855 h 6912"/>
                      <a:gd name="T102" fmla="*/ 2094 w 3455"/>
                      <a:gd name="T103" fmla="*/ 1265 h 6912"/>
                      <a:gd name="T104" fmla="*/ 1727 w 3455"/>
                      <a:gd name="T105" fmla="*/ 1535 h 6912"/>
                      <a:gd name="T106" fmla="*/ 2266 w 3455"/>
                      <a:gd name="T107" fmla="*/ 1749 h 6912"/>
                      <a:gd name="T108" fmla="*/ 2685 w 3455"/>
                      <a:gd name="T109" fmla="*/ 2250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727" y="383"/>
                        </a:moveTo>
                        <a:lnTo>
                          <a:pt x="1691" y="384"/>
                        </a:lnTo>
                        <a:lnTo>
                          <a:pt x="1621" y="391"/>
                        </a:lnTo>
                        <a:lnTo>
                          <a:pt x="1520" y="413"/>
                        </a:lnTo>
                        <a:lnTo>
                          <a:pt x="1457" y="434"/>
                        </a:lnTo>
                        <a:lnTo>
                          <a:pt x="1432" y="387"/>
                        </a:lnTo>
                        <a:lnTo>
                          <a:pt x="1373" y="299"/>
                        </a:lnTo>
                        <a:lnTo>
                          <a:pt x="1303" y="220"/>
                        </a:lnTo>
                        <a:lnTo>
                          <a:pt x="1223" y="151"/>
                        </a:lnTo>
                        <a:lnTo>
                          <a:pt x="1134" y="93"/>
                        </a:lnTo>
                        <a:lnTo>
                          <a:pt x="1036" y="49"/>
                        </a:lnTo>
                        <a:lnTo>
                          <a:pt x="933" y="17"/>
                        </a:lnTo>
                        <a:lnTo>
                          <a:pt x="823" y="1"/>
                        </a:lnTo>
                        <a:lnTo>
                          <a:pt x="767" y="0"/>
                        </a:lnTo>
                        <a:lnTo>
                          <a:pt x="728" y="0"/>
                        </a:lnTo>
                        <a:lnTo>
                          <a:pt x="650" y="8"/>
                        </a:lnTo>
                        <a:lnTo>
                          <a:pt x="575" y="23"/>
                        </a:lnTo>
                        <a:lnTo>
                          <a:pt x="503" y="46"/>
                        </a:lnTo>
                        <a:lnTo>
                          <a:pt x="434" y="74"/>
                        </a:lnTo>
                        <a:lnTo>
                          <a:pt x="370" y="110"/>
                        </a:lnTo>
                        <a:lnTo>
                          <a:pt x="308" y="152"/>
                        </a:lnTo>
                        <a:lnTo>
                          <a:pt x="250" y="198"/>
                        </a:lnTo>
                        <a:lnTo>
                          <a:pt x="198" y="252"/>
                        </a:lnTo>
                        <a:lnTo>
                          <a:pt x="152" y="308"/>
                        </a:lnTo>
                        <a:lnTo>
                          <a:pt x="110" y="370"/>
                        </a:lnTo>
                        <a:lnTo>
                          <a:pt x="74" y="434"/>
                        </a:lnTo>
                        <a:lnTo>
                          <a:pt x="46" y="504"/>
                        </a:lnTo>
                        <a:lnTo>
                          <a:pt x="23" y="576"/>
                        </a:lnTo>
                        <a:lnTo>
                          <a:pt x="8" y="650"/>
                        </a:lnTo>
                        <a:lnTo>
                          <a:pt x="0" y="728"/>
                        </a:lnTo>
                        <a:lnTo>
                          <a:pt x="0" y="767"/>
                        </a:lnTo>
                        <a:lnTo>
                          <a:pt x="0" y="6143"/>
                        </a:lnTo>
                        <a:lnTo>
                          <a:pt x="0" y="6183"/>
                        </a:lnTo>
                        <a:lnTo>
                          <a:pt x="8" y="6261"/>
                        </a:lnTo>
                        <a:lnTo>
                          <a:pt x="23" y="6336"/>
                        </a:lnTo>
                        <a:lnTo>
                          <a:pt x="46" y="6408"/>
                        </a:lnTo>
                        <a:lnTo>
                          <a:pt x="74" y="6477"/>
                        </a:lnTo>
                        <a:lnTo>
                          <a:pt x="110" y="6542"/>
                        </a:lnTo>
                        <a:lnTo>
                          <a:pt x="152" y="6602"/>
                        </a:lnTo>
                        <a:lnTo>
                          <a:pt x="198" y="6660"/>
                        </a:lnTo>
                        <a:lnTo>
                          <a:pt x="250" y="6712"/>
                        </a:lnTo>
                        <a:lnTo>
                          <a:pt x="308" y="6759"/>
                        </a:lnTo>
                        <a:lnTo>
                          <a:pt x="370" y="6801"/>
                        </a:lnTo>
                        <a:lnTo>
                          <a:pt x="434" y="6836"/>
                        </a:lnTo>
                        <a:lnTo>
                          <a:pt x="503" y="6865"/>
                        </a:lnTo>
                        <a:lnTo>
                          <a:pt x="575" y="6888"/>
                        </a:lnTo>
                        <a:lnTo>
                          <a:pt x="650" y="6903"/>
                        </a:lnTo>
                        <a:lnTo>
                          <a:pt x="728" y="6911"/>
                        </a:lnTo>
                        <a:lnTo>
                          <a:pt x="767" y="6912"/>
                        </a:lnTo>
                        <a:lnTo>
                          <a:pt x="823" y="6911"/>
                        </a:lnTo>
                        <a:lnTo>
                          <a:pt x="933" y="6893"/>
                        </a:lnTo>
                        <a:lnTo>
                          <a:pt x="1036" y="6863"/>
                        </a:lnTo>
                        <a:lnTo>
                          <a:pt x="1134" y="6819"/>
                        </a:lnTo>
                        <a:lnTo>
                          <a:pt x="1223" y="6761"/>
                        </a:lnTo>
                        <a:lnTo>
                          <a:pt x="1303" y="6692"/>
                        </a:lnTo>
                        <a:lnTo>
                          <a:pt x="1373" y="6613"/>
                        </a:lnTo>
                        <a:lnTo>
                          <a:pt x="1432" y="6523"/>
                        </a:lnTo>
                        <a:lnTo>
                          <a:pt x="1457" y="6476"/>
                        </a:lnTo>
                        <a:lnTo>
                          <a:pt x="1520" y="6499"/>
                        </a:lnTo>
                        <a:lnTo>
                          <a:pt x="1621" y="6520"/>
                        </a:lnTo>
                        <a:lnTo>
                          <a:pt x="1691" y="6528"/>
                        </a:lnTo>
                        <a:lnTo>
                          <a:pt x="1727" y="6528"/>
                        </a:lnTo>
                        <a:lnTo>
                          <a:pt x="1766" y="6528"/>
                        </a:lnTo>
                        <a:lnTo>
                          <a:pt x="1844" y="6519"/>
                        </a:lnTo>
                        <a:lnTo>
                          <a:pt x="1919" y="6503"/>
                        </a:lnTo>
                        <a:lnTo>
                          <a:pt x="1991" y="6482"/>
                        </a:lnTo>
                        <a:lnTo>
                          <a:pt x="2060" y="6453"/>
                        </a:lnTo>
                        <a:lnTo>
                          <a:pt x="2125" y="6417"/>
                        </a:lnTo>
                        <a:lnTo>
                          <a:pt x="2187" y="6375"/>
                        </a:lnTo>
                        <a:lnTo>
                          <a:pt x="2243" y="6327"/>
                        </a:lnTo>
                        <a:lnTo>
                          <a:pt x="2295" y="6276"/>
                        </a:lnTo>
                        <a:lnTo>
                          <a:pt x="2342" y="6219"/>
                        </a:lnTo>
                        <a:lnTo>
                          <a:pt x="2384" y="6157"/>
                        </a:lnTo>
                        <a:lnTo>
                          <a:pt x="2420" y="6093"/>
                        </a:lnTo>
                        <a:lnTo>
                          <a:pt x="2449" y="6024"/>
                        </a:lnTo>
                        <a:lnTo>
                          <a:pt x="2470" y="5952"/>
                        </a:lnTo>
                        <a:lnTo>
                          <a:pt x="2486" y="5877"/>
                        </a:lnTo>
                        <a:lnTo>
                          <a:pt x="2495" y="5799"/>
                        </a:lnTo>
                        <a:lnTo>
                          <a:pt x="2495" y="5760"/>
                        </a:lnTo>
                        <a:lnTo>
                          <a:pt x="2492" y="5692"/>
                        </a:lnTo>
                        <a:lnTo>
                          <a:pt x="2467" y="5564"/>
                        </a:lnTo>
                        <a:lnTo>
                          <a:pt x="2447" y="5504"/>
                        </a:lnTo>
                        <a:lnTo>
                          <a:pt x="2515" y="5476"/>
                        </a:lnTo>
                        <a:lnTo>
                          <a:pt x="2640" y="5406"/>
                        </a:lnTo>
                        <a:lnTo>
                          <a:pt x="2754" y="5318"/>
                        </a:lnTo>
                        <a:lnTo>
                          <a:pt x="2852" y="5216"/>
                        </a:lnTo>
                        <a:lnTo>
                          <a:pt x="2935" y="5099"/>
                        </a:lnTo>
                        <a:lnTo>
                          <a:pt x="3000" y="4969"/>
                        </a:lnTo>
                        <a:lnTo>
                          <a:pt x="3045" y="4831"/>
                        </a:lnTo>
                        <a:lnTo>
                          <a:pt x="3069" y="4684"/>
                        </a:lnTo>
                        <a:lnTo>
                          <a:pt x="3071" y="4608"/>
                        </a:lnTo>
                        <a:lnTo>
                          <a:pt x="3069" y="4549"/>
                        </a:lnTo>
                        <a:lnTo>
                          <a:pt x="3055" y="4435"/>
                        </a:lnTo>
                        <a:lnTo>
                          <a:pt x="3026" y="4326"/>
                        </a:lnTo>
                        <a:lnTo>
                          <a:pt x="2986" y="4221"/>
                        </a:lnTo>
                        <a:lnTo>
                          <a:pt x="2961" y="4170"/>
                        </a:lnTo>
                        <a:lnTo>
                          <a:pt x="3014" y="4149"/>
                        </a:lnTo>
                        <a:lnTo>
                          <a:pt x="3114" y="4092"/>
                        </a:lnTo>
                        <a:lnTo>
                          <a:pt x="3203" y="4022"/>
                        </a:lnTo>
                        <a:lnTo>
                          <a:pt x="3282" y="3940"/>
                        </a:lnTo>
                        <a:lnTo>
                          <a:pt x="3347" y="3846"/>
                        </a:lnTo>
                        <a:lnTo>
                          <a:pt x="3399" y="3744"/>
                        </a:lnTo>
                        <a:lnTo>
                          <a:pt x="3435" y="3633"/>
                        </a:lnTo>
                        <a:lnTo>
                          <a:pt x="3454" y="3516"/>
                        </a:lnTo>
                        <a:lnTo>
                          <a:pt x="3455" y="3456"/>
                        </a:lnTo>
                        <a:lnTo>
                          <a:pt x="3454" y="3394"/>
                        </a:lnTo>
                        <a:lnTo>
                          <a:pt x="3435" y="3277"/>
                        </a:lnTo>
                        <a:lnTo>
                          <a:pt x="3399" y="3166"/>
                        </a:lnTo>
                        <a:lnTo>
                          <a:pt x="3347" y="3064"/>
                        </a:lnTo>
                        <a:lnTo>
                          <a:pt x="3282" y="2971"/>
                        </a:lnTo>
                        <a:lnTo>
                          <a:pt x="3203" y="2888"/>
                        </a:lnTo>
                        <a:lnTo>
                          <a:pt x="3114" y="2819"/>
                        </a:lnTo>
                        <a:lnTo>
                          <a:pt x="3014" y="2762"/>
                        </a:lnTo>
                        <a:lnTo>
                          <a:pt x="2961" y="2740"/>
                        </a:lnTo>
                        <a:lnTo>
                          <a:pt x="2986" y="2690"/>
                        </a:lnTo>
                        <a:lnTo>
                          <a:pt x="3026" y="2586"/>
                        </a:lnTo>
                        <a:lnTo>
                          <a:pt x="3055" y="2477"/>
                        </a:lnTo>
                        <a:lnTo>
                          <a:pt x="3069" y="2363"/>
                        </a:lnTo>
                        <a:lnTo>
                          <a:pt x="3071" y="2304"/>
                        </a:lnTo>
                        <a:lnTo>
                          <a:pt x="3069" y="2227"/>
                        </a:lnTo>
                        <a:lnTo>
                          <a:pt x="3045" y="2079"/>
                        </a:lnTo>
                        <a:lnTo>
                          <a:pt x="3000" y="1941"/>
                        </a:lnTo>
                        <a:lnTo>
                          <a:pt x="2935" y="1813"/>
                        </a:lnTo>
                        <a:lnTo>
                          <a:pt x="2852" y="1696"/>
                        </a:lnTo>
                        <a:lnTo>
                          <a:pt x="2754" y="1592"/>
                        </a:lnTo>
                        <a:lnTo>
                          <a:pt x="2640" y="1504"/>
                        </a:lnTo>
                        <a:lnTo>
                          <a:pt x="2515" y="1435"/>
                        </a:lnTo>
                        <a:lnTo>
                          <a:pt x="2447" y="1408"/>
                        </a:lnTo>
                        <a:lnTo>
                          <a:pt x="2467" y="1346"/>
                        </a:lnTo>
                        <a:lnTo>
                          <a:pt x="2492" y="1218"/>
                        </a:lnTo>
                        <a:lnTo>
                          <a:pt x="2495" y="1152"/>
                        </a:lnTo>
                        <a:lnTo>
                          <a:pt x="2495" y="1111"/>
                        </a:lnTo>
                        <a:lnTo>
                          <a:pt x="2486" y="1035"/>
                        </a:lnTo>
                        <a:lnTo>
                          <a:pt x="2470" y="960"/>
                        </a:lnTo>
                        <a:lnTo>
                          <a:pt x="2449" y="888"/>
                        </a:lnTo>
                        <a:lnTo>
                          <a:pt x="2420" y="819"/>
                        </a:lnTo>
                        <a:lnTo>
                          <a:pt x="2384" y="753"/>
                        </a:lnTo>
                        <a:lnTo>
                          <a:pt x="2342" y="692"/>
                        </a:lnTo>
                        <a:lnTo>
                          <a:pt x="2295" y="635"/>
                        </a:lnTo>
                        <a:lnTo>
                          <a:pt x="2243" y="583"/>
                        </a:lnTo>
                        <a:lnTo>
                          <a:pt x="2187" y="535"/>
                        </a:lnTo>
                        <a:lnTo>
                          <a:pt x="2125" y="495"/>
                        </a:lnTo>
                        <a:lnTo>
                          <a:pt x="2060" y="459"/>
                        </a:lnTo>
                        <a:lnTo>
                          <a:pt x="1991" y="430"/>
                        </a:lnTo>
                        <a:lnTo>
                          <a:pt x="1919" y="407"/>
                        </a:lnTo>
                        <a:lnTo>
                          <a:pt x="1844" y="391"/>
                        </a:lnTo>
                        <a:lnTo>
                          <a:pt x="1766" y="384"/>
                        </a:lnTo>
                        <a:lnTo>
                          <a:pt x="1727" y="383"/>
                        </a:lnTo>
                        <a:close/>
                        <a:moveTo>
                          <a:pt x="2686" y="2304"/>
                        </a:moveTo>
                        <a:lnTo>
                          <a:pt x="2685" y="2363"/>
                        </a:lnTo>
                        <a:lnTo>
                          <a:pt x="2662" y="2475"/>
                        </a:lnTo>
                        <a:lnTo>
                          <a:pt x="2619" y="2579"/>
                        </a:lnTo>
                        <a:lnTo>
                          <a:pt x="2555" y="2670"/>
                        </a:lnTo>
                        <a:lnTo>
                          <a:pt x="2477" y="2749"/>
                        </a:lnTo>
                        <a:lnTo>
                          <a:pt x="2385" y="2811"/>
                        </a:lnTo>
                        <a:lnTo>
                          <a:pt x="2282" y="2854"/>
                        </a:lnTo>
                        <a:lnTo>
                          <a:pt x="2169" y="2877"/>
                        </a:lnTo>
                        <a:lnTo>
                          <a:pt x="2110" y="2880"/>
                        </a:lnTo>
                        <a:lnTo>
                          <a:pt x="2051" y="2877"/>
                        </a:lnTo>
                        <a:lnTo>
                          <a:pt x="1939" y="2854"/>
                        </a:lnTo>
                        <a:lnTo>
                          <a:pt x="1837" y="2811"/>
                        </a:lnTo>
                        <a:lnTo>
                          <a:pt x="1745" y="2749"/>
                        </a:lnTo>
                        <a:lnTo>
                          <a:pt x="1665" y="2670"/>
                        </a:lnTo>
                        <a:lnTo>
                          <a:pt x="1603" y="2579"/>
                        </a:lnTo>
                        <a:lnTo>
                          <a:pt x="1560" y="2475"/>
                        </a:lnTo>
                        <a:lnTo>
                          <a:pt x="1537" y="2363"/>
                        </a:lnTo>
                        <a:lnTo>
                          <a:pt x="1534" y="2304"/>
                        </a:lnTo>
                        <a:lnTo>
                          <a:pt x="1151" y="2304"/>
                        </a:lnTo>
                        <a:lnTo>
                          <a:pt x="1151" y="2353"/>
                        </a:lnTo>
                        <a:lnTo>
                          <a:pt x="1161" y="2449"/>
                        </a:lnTo>
                        <a:lnTo>
                          <a:pt x="1180" y="2543"/>
                        </a:lnTo>
                        <a:lnTo>
                          <a:pt x="1209" y="2634"/>
                        </a:lnTo>
                        <a:lnTo>
                          <a:pt x="1245" y="2720"/>
                        </a:lnTo>
                        <a:lnTo>
                          <a:pt x="1290" y="2801"/>
                        </a:lnTo>
                        <a:lnTo>
                          <a:pt x="1341" y="2878"/>
                        </a:lnTo>
                        <a:lnTo>
                          <a:pt x="1400" y="2949"/>
                        </a:lnTo>
                        <a:lnTo>
                          <a:pt x="1465" y="3014"/>
                        </a:lnTo>
                        <a:lnTo>
                          <a:pt x="1537" y="3073"/>
                        </a:lnTo>
                        <a:lnTo>
                          <a:pt x="1614" y="3125"/>
                        </a:lnTo>
                        <a:lnTo>
                          <a:pt x="1694" y="3169"/>
                        </a:lnTo>
                        <a:lnTo>
                          <a:pt x="1781" y="3205"/>
                        </a:lnTo>
                        <a:lnTo>
                          <a:pt x="1871" y="3234"/>
                        </a:lnTo>
                        <a:lnTo>
                          <a:pt x="1965" y="3253"/>
                        </a:lnTo>
                        <a:lnTo>
                          <a:pt x="2061" y="3263"/>
                        </a:lnTo>
                        <a:lnTo>
                          <a:pt x="2110" y="3263"/>
                        </a:lnTo>
                        <a:lnTo>
                          <a:pt x="2151" y="3263"/>
                        </a:lnTo>
                        <a:lnTo>
                          <a:pt x="2231" y="3256"/>
                        </a:lnTo>
                        <a:lnTo>
                          <a:pt x="2346" y="3234"/>
                        </a:lnTo>
                        <a:lnTo>
                          <a:pt x="2492" y="3184"/>
                        </a:lnTo>
                        <a:lnTo>
                          <a:pt x="2626" y="3110"/>
                        </a:lnTo>
                        <a:lnTo>
                          <a:pt x="2686" y="3067"/>
                        </a:lnTo>
                        <a:lnTo>
                          <a:pt x="2686" y="3071"/>
                        </a:lnTo>
                        <a:lnTo>
                          <a:pt x="2727" y="3073"/>
                        </a:lnTo>
                        <a:lnTo>
                          <a:pt x="2801" y="3089"/>
                        </a:lnTo>
                        <a:lnTo>
                          <a:pt x="2870" y="3117"/>
                        </a:lnTo>
                        <a:lnTo>
                          <a:pt x="2931" y="3159"/>
                        </a:lnTo>
                        <a:lnTo>
                          <a:pt x="2983" y="3211"/>
                        </a:lnTo>
                        <a:lnTo>
                          <a:pt x="3025" y="3272"/>
                        </a:lnTo>
                        <a:lnTo>
                          <a:pt x="3053" y="3341"/>
                        </a:lnTo>
                        <a:lnTo>
                          <a:pt x="3069" y="3416"/>
                        </a:lnTo>
                        <a:lnTo>
                          <a:pt x="3071" y="3456"/>
                        </a:lnTo>
                        <a:lnTo>
                          <a:pt x="3069" y="3495"/>
                        </a:lnTo>
                        <a:lnTo>
                          <a:pt x="3053" y="3570"/>
                        </a:lnTo>
                        <a:lnTo>
                          <a:pt x="3025" y="3639"/>
                        </a:lnTo>
                        <a:lnTo>
                          <a:pt x="2983" y="3701"/>
                        </a:lnTo>
                        <a:lnTo>
                          <a:pt x="2931" y="3753"/>
                        </a:lnTo>
                        <a:lnTo>
                          <a:pt x="2870" y="3794"/>
                        </a:lnTo>
                        <a:lnTo>
                          <a:pt x="2801" y="3823"/>
                        </a:lnTo>
                        <a:lnTo>
                          <a:pt x="2727" y="3837"/>
                        </a:lnTo>
                        <a:lnTo>
                          <a:pt x="2686" y="3839"/>
                        </a:lnTo>
                        <a:lnTo>
                          <a:pt x="2686" y="3845"/>
                        </a:lnTo>
                        <a:lnTo>
                          <a:pt x="2626" y="3800"/>
                        </a:lnTo>
                        <a:lnTo>
                          <a:pt x="2492" y="3728"/>
                        </a:lnTo>
                        <a:lnTo>
                          <a:pt x="2346" y="3676"/>
                        </a:lnTo>
                        <a:lnTo>
                          <a:pt x="2231" y="3655"/>
                        </a:lnTo>
                        <a:lnTo>
                          <a:pt x="2151" y="3647"/>
                        </a:lnTo>
                        <a:lnTo>
                          <a:pt x="2110" y="3647"/>
                        </a:lnTo>
                        <a:lnTo>
                          <a:pt x="2061" y="3649"/>
                        </a:lnTo>
                        <a:lnTo>
                          <a:pt x="1965" y="3657"/>
                        </a:lnTo>
                        <a:lnTo>
                          <a:pt x="1871" y="3678"/>
                        </a:lnTo>
                        <a:lnTo>
                          <a:pt x="1781" y="3705"/>
                        </a:lnTo>
                        <a:lnTo>
                          <a:pt x="1694" y="3742"/>
                        </a:lnTo>
                        <a:lnTo>
                          <a:pt x="1614" y="3787"/>
                        </a:lnTo>
                        <a:lnTo>
                          <a:pt x="1537" y="3837"/>
                        </a:lnTo>
                        <a:lnTo>
                          <a:pt x="1465" y="3897"/>
                        </a:lnTo>
                        <a:lnTo>
                          <a:pt x="1400" y="3963"/>
                        </a:lnTo>
                        <a:lnTo>
                          <a:pt x="1341" y="4033"/>
                        </a:lnTo>
                        <a:lnTo>
                          <a:pt x="1290" y="4110"/>
                        </a:lnTo>
                        <a:lnTo>
                          <a:pt x="1245" y="4192"/>
                        </a:lnTo>
                        <a:lnTo>
                          <a:pt x="1209" y="4278"/>
                        </a:lnTo>
                        <a:lnTo>
                          <a:pt x="1180" y="4367"/>
                        </a:lnTo>
                        <a:lnTo>
                          <a:pt x="1161" y="4461"/>
                        </a:lnTo>
                        <a:lnTo>
                          <a:pt x="1151" y="4558"/>
                        </a:lnTo>
                        <a:lnTo>
                          <a:pt x="1151" y="4608"/>
                        </a:lnTo>
                        <a:lnTo>
                          <a:pt x="1534" y="4608"/>
                        </a:lnTo>
                        <a:lnTo>
                          <a:pt x="1537" y="4549"/>
                        </a:lnTo>
                        <a:lnTo>
                          <a:pt x="1560" y="4437"/>
                        </a:lnTo>
                        <a:lnTo>
                          <a:pt x="1603" y="4333"/>
                        </a:lnTo>
                        <a:lnTo>
                          <a:pt x="1665" y="4241"/>
                        </a:lnTo>
                        <a:lnTo>
                          <a:pt x="1745" y="4163"/>
                        </a:lnTo>
                        <a:lnTo>
                          <a:pt x="1837" y="4101"/>
                        </a:lnTo>
                        <a:lnTo>
                          <a:pt x="1939" y="4056"/>
                        </a:lnTo>
                        <a:lnTo>
                          <a:pt x="2051" y="4033"/>
                        </a:lnTo>
                        <a:lnTo>
                          <a:pt x="2110" y="4032"/>
                        </a:lnTo>
                        <a:lnTo>
                          <a:pt x="2169" y="4033"/>
                        </a:lnTo>
                        <a:lnTo>
                          <a:pt x="2282" y="4056"/>
                        </a:lnTo>
                        <a:lnTo>
                          <a:pt x="2385" y="4101"/>
                        </a:lnTo>
                        <a:lnTo>
                          <a:pt x="2477" y="4163"/>
                        </a:lnTo>
                        <a:lnTo>
                          <a:pt x="2555" y="4241"/>
                        </a:lnTo>
                        <a:lnTo>
                          <a:pt x="2619" y="4333"/>
                        </a:lnTo>
                        <a:lnTo>
                          <a:pt x="2662" y="4437"/>
                        </a:lnTo>
                        <a:lnTo>
                          <a:pt x="2685" y="4549"/>
                        </a:lnTo>
                        <a:lnTo>
                          <a:pt x="2686" y="4608"/>
                        </a:lnTo>
                        <a:lnTo>
                          <a:pt x="2685" y="4660"/>
                        </a:lnTo>
                        <a:lnTo>
                          <a:pt x="2667" y="4761"/>
                        </a:lnTo>
                        <a:lnTo>
                          <a:pt x="2631" y="4854"/>
                        </a:lnTo>
                        <a:lnTo>
                          <a:pt x="2583" y="4939"/>
                        </a:lnTo>
                        <a:lnTo>
                          <a:pt x="2519" y="5014"/>
                        </a:lnTo>
                        <a:lnTo>
                          <a:pt x="2444" y="5077"/>
                        </a:lnTo>
                        <a:lnTo>
                          <a:pt x="2359" y="5126"/>
                        </a:lnTo>
                        <a:lnTo>
                          <a:pt x="2266" y="5162"/>
                        </a:lnTo>
                        <a:lnTo>
                          <a:pt x="2217" y="5172"/>
                        </a:lnTo>
                        <a:lnTo>
                          <a:pt x="2165" y="5132"/>
                        </a:lnTo>
                        <a:lnTo>
                          <a:pt x="2053" y="5066"/>
                        </a:lnTo>
                        <a:lnTo>
                          <a:pt x="1929" y="5018"/>
                        </a:lnTo>
                        <a:lnTo>
                          <a:pt x="1796" y="4994"/>
                        </a:lnTo>
                        <a:lnTo>
                          <a:pt x="1727" y="4991"/>
                        </a:lnTo>
                        <a:lnTo>
                          <a:pt x="1727" y="5376"/>
                        </a:lnTo>
                        <a:lnTo>
                          <a:pt x="1766" y="5377"/>
                        </a:lnTo>
                        <a:lnTo>
                          <a:pt x="1841" y="5393"/>
                        </a:lnTo>
                        <a:lnTo>
                          <a:pt x="1910" y="5422"/>
                        </a:lnTo>
                        <a:lnTo>
                          <a:pt x="1971" y="5463"/>
                        </a:lnTo>
                        <a:lnTo>
                          <a:pt x="2024" y="5515"/>
                        </a:lnTo>
                        <a:lnTo>
                          <a:pt x="2064" y="5576"/>
                        </a:lnTo>
                        <a:lnTo>
                          <a:pt x="2094" y="5645"/>
                        </a:lnTo>
                        <a:lnTo>
                          <a:pt x="2109" y="5720"/>
                        </a:lnTo>
                        <a:lnTo>
                          <a:pt x="2110" y="5760"/>
                        </a:lnTo>
                        <a:lnTo>
                          <a:pt x="2109" y="5799"/>
                        </a:lnTo>
                        <a:lnTo>
                          <a:pt x="2094" y="5874"/>
                        </a:lnTo>
                        <a:lnTo>
                          <a:pt x="2064" y="5943"/>
                        </a:lnTo>
                        <a:lnTo>
                          <a:pt x="2024" y="6005"/>
                        </a:lnTo>
                        <a:lnTo>
                          <a:pt x="1971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7" y="6142"/>
                        </a:lnTo>
                        <a:lnTo>
                          <a:pt x="1612" y="6127"/>
                        </a:lnTo>
                        <a:lnTo>
                          <a:pt x="1543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958" y="5760"/>
                        </a:lnTo>
                        <a:lnTo>
                          <a:pt x="961" y="5828"/>
                        </a:lnTo>
                        <a:lnTo>
                          <a:pt x="986" y="5960"/>
                        </a:lnTo>
                        <a:lnTo>
                          <a:pt x="1032" y="6081"/>
                        </a:lnTo>
                        <a:lnTo>
                          <a:pt x="1097" y="6193"/>
                        </a:lnTo>
                        <a:lnTo>
                          <a:pt x="1136" y="6244"/>
                        </a:lnTo>
                        <a:lnTo>
                          <a:pt x="1127" y="6274"/>
                        </a:lnTo>
                        <a:lnTo>
                          <a:pt x="1101" y="6330"/>
                        </a:lnTo>
                        <a:lnTo>
                          <a:pt x="1066" y="6382"/>
                        </a:lnTo>
                        <a:lnTo>
                          <a:pt x="1025" y="6427"/>
                        </a:lnTo>
                        <a:lnTo>
                          <a:pt x="976" y="6466"/>
                        </a:lnTo>
                        <a:lnTo>
                          <a:pt x="922" y="6494"/>
                        </a:lnTo>
                        <a:lnTo>
                          <a:pt x="863" y="6516"/>
                        </a:lnTo>
                        <a:lnTo>
                          <a:pt x="800" y="6526"/>
                        </a:lnTo>
                        <a:lnTo>
                          <a:pt x="767" y="6528"/>
                        </a:lnTo>
                        <a:lnTo>
                          <a:pt x="728" y="6526"/>
                        </a:lnTo>
                        <a:lnTo>
                          <a:pt x="653" y="6510"/>
                        </a:lnTo>
                        <a:lnTo>
                          <a:pt x="584" y="6482"/>
                        </a:lnTo>
                        <a:lnTo>
                          <a:pt x="522" y="6440"/>
                        </a:lnTo>
                        <a:lnTo>
                          <a:pt x="470" y="6388"/>
                        </a:lnTo>
                        <a:lnTo>
                          <a:pt x="429" y="6327"/>
                        </a:lnTo>
                        <a:lnTo>
                          <a:pt x="400" y="6258"/>
                        </a:lnTo>
                        <a:lnTo>
                          <a:pt x="384" y="6183"/>
                        </a:lnTo>
                        <a:lnTo>
                          <a:pt x="383" y="6143"/>
                        </a:lnTo>
                        <a:lnTo>
                          <a:pt x="383" y="767"/>
                        </a:lnTo>
                        <a:lnTo>
                          <a:pt x="384" y="728"/>
                        </a:lnTo>
                        <a:lnTo>
                          <a:pt x="400" y="653"/>
                        </a:lnTo>
                        <a:lnTo>
                          <a:pt x="429" y="584"/>
                        </a:lnTo>
                        <a:lnTo>
                          <a:pt x="470" y="522"/>
                        </a:lnTo>
                        <a:lnTo>
                          <a:pt x="522" y="470"/>
                        </a:lnTo>
                        <a:lnTo>
                          <a:pt x="584" y="429"/>
                        </a:lnTo>
                        <a:lnTo>
                          <a:pt x="653" y="400"/>
                        </a:lnTo>
                        <a:lnTo>
                          <a:pt x="728" y="384"/>
                        </a:lnTo>
                        <a:lnTo>
                          <a:pt x="767" y="383"/>
                        </a:lnTo>
                        <a:lnTo>
                          <a:pt x="800" y="384"/>
                        </a:lnTo>
                        <a:lnTo>
                          <a:pt x="863" y="396"/>
                        </a:lnTo>
                        <a:lnTo>
                          <a:pt x="922" y="416"/>
                        </a:lnTo>
                        <a:lnTo>
                          <a:pt x="976" y="446"/>
                        </a:lnTo>
                        <a:lnTo>
                          <a:pt x="1025" y="483"/>
                        </a:lnTo>
                        <a:lnTo>
                          <a:pt x="1066" y="528"/>
                        </a:lnTo>
                        <a:lnTo>
                          <a:pt x="1101" y="580"/>
                        </a:lnTo>
                        <a:lnTo>
                          <a:pt x="1127" y="636"/>
                        </a:lnTo>
                        <a:lnTo>
                          <a:pt x="1136" y="666"/>
                        </a:lnTo>
                        <a:lnTo>
                          <a:pt x="1097" y="718"/>
                        </a:lnTo>
                        <a:lnTo>
                          <a:pt x="1032" y="829"/>
                        </a:lnTo>
                        <a:lnTo>
                          <a:pt x="986" y="951"/>
                        </a:lnTo>
                        <a:lnTo>
                          <a:pt x="961" y="1083"/>
                        </a:lnTo>
                        <a:lnTo>
                          <a:pt x="958" y="1152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3" y="813"/>
                        </a:lnTo>
                        <a:lnTo>
                          <a:pt x="1612" y="784"/>
                        </a:lnTo>
                        <a:lnTo>
                          <a:pt x="1687" y="769"/>
                        </a:lnTo>
                        <a:lnTo>
                          <a:pt x="1727" y="767"/>
                        </a:ln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1" y="855"/>
                        </a:lnTo>
                        <a:lnTo>
                          <a:pt x="2024" y="907"/>
                        </a:lnTo>
                        <a:lnTo>
                          <a:pt x="2064" y="969"/>
                        </a:lnTo>
                        <a:lnTo>
                          <a:pt x="2094" y="1036"/>
                        </a:lnTo>
                        <a:lnTo>
                          <a:pt x="2109" y="1111"/>
                        </a:lnTo>
                        <a:lnTo>
                          <a:pt x="2110" y="1152"/>
                        </a:lnTo>
                        <a:lnTo>
                          <a:pt x="2109" y="1191"/>
                        </a:lnTo>
                        <a:lnTo>
                          <a:pt x="2094" y="1265"/>
                        </a:lnTo>
                        <a:lnTo>
                          <a:pt x="2064" y="1335"/>
                        </a:lnTo>
                        <a:lnTo>
                          <a:pt x="2024" y="1396"/>
                        </a:lnTo>
                        <a:lnTo>
                          <a:pt x="1971" y="1448"/>
                        </a:lnTo>
                        <a:lnTo>
                          <a:pt x="1910" y="1490"/>
                        </a:lnTo>
                        <a:lnTo>
                          <a:pt x="1841" y="1519"/>
                        </a:lnTo>
                        <a:lnTo>
                          <a:pt x="1766" y="1533"/>
                        </a:lnTo>
                        <a:lnTo>
                          <a:pt x="1727" y="1535"/>
                        </a:lnTo>
                        <a:lnTo>
                          <a:pt x="1727" y="1919"/>
                        </a:lnTo>
                        <a:lnTo>
                          <a:pt x="1796" y="1918"/>
                        </a:lnTo>
                        <a:lnTo>
                          <a:pt x="1929" y="1892"/>
                        </a:lnTo>
                        <a:lnTo>
                          <a:pt x="2053" y="1846"/>
                        </a:lnTo>
                        <a:lnTo>
                          <a:pt x="2165" y="1778"/>
                        </a:lnTo>
                        <a:lnTo>
                          <a:pt x="2217" y="1738"/>
                        </a:lnTo>
                        <a:lnTo>
                          <a:pt x="2266" y="1749"/>
                        </a:lnTo>
                        <a:lnTo>
                          <a:pt x="2359" y="1784"/>
                        </a:lnTo>
                        <a:lnTo>
                          <a:pt x="2444" y="1834"/>
                        </a:lnTo>
                        <a:lnTo>
                          <a:pt x="2519" y="1898"/>
                        </a:lnTo>
                        <a:lnTo>
                          <a:pt x="2583" y="1973"/>
                        </a:lnTo>
                        <a:lnTo>
                          <a:pt x="2631" y="2057"/>
                        </a:lnTo>
                        <a:lnTo>
                          <a:pt x="2667" y="2151"/>
                        </a:lnTo>
                        <a:lnTo>
                          <a:pt x="2685" y="2250"/>
                        </a:lnTo>
                        <a:lnTo>
                          <a:pt x="2686" y="230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0" name="Freeform 7"/>
                  <p:cNvSpPr>
                    <a:spLocks noEditPoints="1"/>
                  </p:cNvSpPr>
                  <p:nvPr/>
                </p:nvSpPr>
                <p:spPr bwMode="auto">
                  <a:xfrm>
                    <a:off x="4107" y="-1019"/>
                    <a:ext cx="2943" cy="3968"/>
                  </a:xfrm>
                  <a:custGeom>
                    <a:avLst/>
                    <a:gdLst>
                      <a:gd name="T0" fmla="*/ 6813 w 8831"/>
                      <a:gd name="T1" fmla="*/ 706 h 11905"/>
                      <a:gd name="T2" fmla="*/ 5808 w 8831"/>
                      <a:gd name="T3" fmla="*/ 222 h 11905"/>
                      <a:gd name="T4" fmla="*/ 4708 w 8831"/>
                      <a:gd name="T5" fmla="*/ 9 h 11905"/>
                      <a:gd name="T6" fmla="*/ 4263 w 8831"/>
                      <a:gd name="T7" fmla="*/ 386 h 11905"/>
                      <a:gd name="T8" fmla="*/ 5292 w 8831"/>
                      <a:gd name="T9" fmla="*/ 478 h 11905"/>
                      <a:gd name="T10" fmla="*/ 6250 w 8831"/>
                      <a:gd name="T11" fmla="*/ 822 h 11905"/>
                      <a:gd name="T12" fmla="*/ 7099 w 8831"/>
                      <a:gd name="T13" fmla="*/ 1406 h 11905"/>
                      <a:gd name="T14" fmla="*/ 7661 w 8831"/>
                      <a:gd name="T15" fmla="*/ 2020 h 11905"/>
                      <a:gd name="T16" fmla="*/ 8159 w 8831"/>
                      <a:gd name="T17" fmla="*/ 2908 h 11905"/>
                      <a:gd name="T18" fmla="*/ 8415 w 8831"/>
                      <a:gd name="T19" fmla="*/ 3896 h 11905"/>
                      <a:gd name="T20" fmla="*/ 8431 w 8831"/>
                      <a:gd name="T21" fmla="*/ 4794 h 11905"/>
                      <a:gd name="T22" fmla="*/ 8129 w 8831"/>
                      <a:gd name="T23" fmla="*/ 5992 h 11905"/>
                      <a:gd name="T24" fmla="*/ 7482 w 8831"/>
                      <a:gd name="T25" fmla="*/ 7035 h 11905"/>
                      <a:gd name="T26" fmla="*/ 6642 w 8831"/>
                      <a:gd name="T27" fmla="*/ 7778 h 11905"/>
                      <a:gd name="T28" fmla="*/ 6076 w 8831"/>
                      <a:gd name="T29" fmla="*/ 8309 h 11905"/>
                      <a:gd name="T30" fmla="*/ 3051 w 8831"/>
                      <a:gd name="T31" fmla="*/ 8832 h 11905"/>
                      <a:gd name="T32" fmla="*/ 2637 w 8831"/>
                      <a:gd name="T33" fmla="*/ 8171 h 11905"/>
                      <a:gd name="T34" fmla="*/ 2070 w 8831"/>
                      <a:gd name="T35" fmla="*/ 7696 h 11905"/>
                      <a:gd name="T36" fmla="*/ 1162 w 8831"/>
                      <a:gd name="T37" fmla="*/ 6799 h 11905"/>
                      <a:gd name="T38" fmla="*/ 586 w 8831"/>
                      <a:gd name="T39" fmla="*/ 5681 h 11905"/>
                      <a:gd name="T40" fmla="*/ 384 w 8831"/>
                      <a:gd name="T41" fmla="*/ 4420 h 11905"/>
                      <a:gd name="T42" fmla="*/ 36 w 8831"/>
                      <a:gd name="T43" fmla="*/ 4986 h 11905"/>
                      <a:gd name="T44" fmla="*/ 426 w 8831"/>
                      <a:gd name="T45" fmla="*/ 6315 h 11905"/>
                      <a:gd name="T46" fmla="*/ 1208 w 8831"/>
                      <a:gd name="T47" fmla="*/ 7453 h 11905"/>
                      <a:gd name="T48" fmla="*/ 2018 w 8831"/>
                      <a:gd name="T49" fmla="*/ 8125 h 11905"/>
                      <a:gd name="T50" fmla="*/ 2463 w 8831"/>
                      <a:gd name="T51" fmla="*/ 8566 h 11905"/>
                      <a:gd name="T52" fmla="*/ 2112 w 8831"/>
                      <a:gd name="T53" fmla="*/ 9217 h 11905"/>
                      <a:gd name="T54" fmla="*/ 2496 w 8831"/>
                      <a:gd name="T55" fmla="*/ 9601 h 11905"/>
                      <a:gd name="T56" fmla="*/ 2889 w 8831"/>
                      <a:gd name="T57" fmla="*/ 10618 h 11905"/>
                      <a:gd name="T58" fmla="*/ 3015 w 8831"/>
                      <a:gd name="T59" fmla="*/ 10745 h 11905"/>
                      <a:gd name="T60" fmla="*/ 3277 w 8831"/>
                      <a:gd name="T61" fmla="*/ 10928 h 11905"/>
                      <a:gd name="T62" fmla="*/ 3493 w 8831"/>
                      <a:gd name="T63" fmla="*/ 11442 h 11905"/>
                      <a:gd name="T64" fmla="*/ 3917 w 8831"/>
                      <a:gd name="T65" fmla="*/ 11792 h 11905"/>
                      <a:gd name="T66" fmla="*/ 4416 w 8831"/>
                      <a:gd name="T67" fmla="*/ 11905 h 11905"/>
                      <a:gd name="T68" fmla="*/ 4915 w 8831"/>
                      <a:gd name="T69" fmla="*/ 11792 h 11905"/>
                      <a:gd name="T70" fmla="*/ 5340 w 8831"/>
                      <a:gd name="T71" fmla="*/ 11442 h 11905"/>
                      <a:gd name="T72" fmla="*/ 5554 w 8831"/>
                      <a:gd name="T73" fmla="*/ 10928 h 11905"/>
                      <a:gd name="T74" fmla="*/ 5817 w 8831"/>
                      <a:gd name="T75" fmla="*/ 10745 h 11905"/>
                      <a:gd name="T76" fmla="*/ 5943 w 8831"/>
                      <a:gd name="T77" fmla="*/ 10618 h 11905"/>
                      <a:gd name="T78" fmla="*/ 6336 w 8831"/>
                      <a:gd name="T79" fmla="*/ 9601 h 11905"/>
                      <a:gd name="T80" fmla="*/ 6719 w 8831"/>
                      <a:gd name="T81" fmla="*/ 9217 h 11905"/>
                      <a:gd name="T82" fmla="*/ 6359 w 8831"/>
                      <a:gd name="T83" fmla="*/ 8569 h 11905"/>
                      <a:gd name="T84" fmla="*/ 6801 w 8831"/>
                      <a:gd name="T85" fmla="*/ 8134 h 11905"/>
                      <a:gd name="T86" fmla="*/ 7592 w 8831"/>
                      <a:gd name="T87" fmla="*/ 7484 h 11905"/>
                      <a:gd name="T88" fmla="*/ 8369 w 8831"/>
                      <a:gd name="T89" fmla="*/ 6387 h 11905"/>
                      <a:gd name="T90" fmla="*/ 8778 w 8831"/>
                      <a:gd name="T91" fmla="*/ 5102 h 11905"/>
                      <a:gd name="T92" fmla="*/ 8818 w 8831"/>
                      <a:gd name="T93" fmla="*/ 4077 h 11905"/>
                      <a:gd name="T94" fmla="*/ 8590 w 8831"/>
                      <a:gd name="T95" fmla="*/ 2977 h 11905"/>
                      <a:gd name="T96" fmla="*/ 8094 w 8831"/>
                      <a:gd name="T97" fmla="*/ 1973 h 11905"/>
                      <a:gd name="T98" fmla="*/ 7439 w 8831"/>
                      <a:gd name="T99" fmla="*/ 1198 h 11905"/>
                      <a:gd name="T100" fmla="*/ 4152 w 8831"/>
                      <a:gd name="T101" fmla="*/ 11475 h 11905"/>
                      <a:gd name="T102" fmla="*/ 3848 w 8831"/>
                      <a:gd name="T103" fmla="*/ 11269 h 11905"/>
                      <a:gd name="T104" fmla="*/ 3673 w 8831"/>
                      <a:gd name="T105" fmla="*/ 10945 h 11905"/>
                      <a:gd name="T106" fmla="*/ 5183 w 8831"/>
                      <a:gd name="T107" fmla="*/ 10792 h 11905"/>
                      <a:gd name="T108" fmla="*/ 5074 w 8831"/>
                      <a:gd name="T109" fmla="*/ 11151 h 11905"/>
                      <a:gd name="T110" fmla="*/ 4814 w 8831"/>
                      <a:gd name="T111" fmla="*/ 11410 h 11905"/>
                      <a:gd name="T112" fmla="*/ 4456 w 8831"/>
                      <a:gd name="T113" fmla="*/ 11521 h 11905"/>
                      <a:gd name="T114" fmla="*/ 5567 w 8831"/>
                      <a:gd name="T115" fmla="*/ 9984 h 11905"/>
                      <a:gd name="T116" fmla="*/ 3206 w 8831"/>
                      <a:gd name="T117" fmla="*/ 9310 h 11905"/>
                      <a:gd name="T118" fmla="*/ 5582 w 8831"/>
                      <a:gd name="T119" fmla="*/ 9601 h 119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8831" h="11905">
                        <a:moveTo>
                          <a:pt x="7439" y="1198"/>
                        </a:moveTo>
                        <a:lnTo>
                          <a:pt x="7354" y="1119"/>
                        </a:lnTo>
                        <a:lnTo>
                          <a:pt x="7180" y="971"/>
                        </a:lnTo>
                        <a:lnTo>
                          <a:pt x="7000" y="832"/>
                        </a:lnTo>
                        <a:lnTo>
                          <a:pt x="6813" y="706"/>
                        </a:lnTo>
                        <a:lnTo>
                          <a:pt x="6621" y="588"/>
                        </a:lnTo>
                        <a:lnTo>
                          <a:pt x="6424" y="480"/>
                        </a:lnTo>
                        <a:lnTo>
                          <a:pt x="6223" y="383"/>
                        </a:lnTo>
                        <a:lnTo>
                          <a:pt x="6017" y="297"/>
                        </a:lnTo>
                        <a:lnTo>
                          <a:pt x="5808" y="222"/>
                        </a:lnTo>
                        <a:lnTo>
                          <a:pt x="5593" y="157"/>
                        </a:lnTo>
                        <a:lnTo>
                          <a:pt x="5376" y="102"/>
                        </a:lnTo>
                        <a:lnTo>
                          <a:pt x="5156" y="60"/>
                        </a:lnTo>
                        <a:lnTo>
                          <a:pt x="4933" y="29"/>
                        </a:lnTo>
                        <a:lnTo>
                          <a:pt x="4708" y="9"/>
                        </a:lnTo>
                        <a:lnTo>
                          <a:pt x="4479" y="0"/>
                        </a:lnTo>
                        <a:lnTo>
                          <a:pt x="4250" y="3"/>
                        </a:lnTo>
                        <a:lnTo>
                          <a:pt x="4135" y="9"/>
                        </a:lnTo>
                        <a:lnTo>
                          <a:pt x="4158" y="392"/>
                        </a:lnTo>
                        <a:lnTo>
                          <a:pt x="4263" y="386"/>
                        </a:lnTo>
                        <a:lnTo>
                          <a:pt x="4473" y="385"/>
                        </a:lnTo>
                        <a:lnTo>
                          <a:pt x="4682" y="392"/>
                        </a:lnTo>
                        <a:lnTo>
                          <a:pt x="4888" y="410"/>
                        </a:lnTo>
                        <a:lnTo>
                          <a:pt x="5091" y="439"/>
                        </a:lnTo>
                        <a:lnTo>
                          <a:pt x="5292" y="478"/>
                        </a:lnTo>
                        <a:lnTo>
                          <a:pt x="5491" y="527"/>
                        </a:lnTo>
                        <a:lnTo>
                          <a:pt x="5686" y="586"/>
                        </a:lnTo>
                        <a:lnTo>
                          <a:pt x="5878" y="655"/>
                        </a:lnTo>
                        <a:lnTo>
                          <a:pt x="6066" y="734"/>
                        </a:lnTo>
                        <a:lnTo>
                          <a:pt x="6250" y="822"/>
                        </a:lnTo>
                        <a:lnTo>
                          <a:pt x="6430" y="920"/>
                        </a:lnTo>
                        <a:lnTo>
                          <a:pt x="6604" y="1028"/>
                        </a:lnTo>
                        <a:lnTo>
                          <a:pt x="6774" y="1145"/>
                        </a:lnTo>
                        <a:lnTo>
                          <a:pt x="6940" y="1270"/>
                        </a:lnTo>
                        <a:lnTo>
                          <a:pt x="7099" y="1406"/>
                        </a:lnTo>
                        <a:lnTo>
                          <a:pt x="7176" y="1478"/>
                        </a:lnTo>
                        <a:lnTo>
                          <a:pt x="7252" y="1550"/>
                        </a:lnTo>
                        <a:lnTo>
                          <a:pt x="7397" y="1701"/>
                        </a:lnTo>
                        <a:lnTo>
                          <a:pt x="7534" y="1858"/>
                        </a:lnTo>
                        <a:lnTo>
                          <a:pt x="7661" y="2020"/>
                        </a:lnTo>
                        <a:lnTo>
                          <a:pt x="7779" y="2188"/>
                        </a:lnTo>
                        <a:lnTo>
                          <a:pt x="7888" y="2360"/>
                        </a:lnTo>
                        <a:lnTo>
                          <a:pt x="7988" y="2539"/>
                        </a:lnTo>
                        <a:lnTo>
                          <a:pt x="8078" y="2722"/>
                        </a:lnTo>
                        <a:lnTo>
                          <a:pt x="8159" y="2908"/>
                        </a:lnTo>
                        <a:lnTo>
                          <a:pt x="8230" y="3099"/>
                        </a:lnTo>
                        <a:lnTo>
                          <a:pt x="8292" y="3294"/>
                        </a:lnTo>
                        <a:lnTo>
                          <a:pt x="8342" y="3491"/>
                        </a:lnTo>
                        <a:lnTo>
                          <a:pt x="8384" y="3692"/>
                        </a:lnTo>
                        <a:lnTo>
                          <a:pt x="8415" y="3896"/>
                        </a:lnTo>
                        <a:lnTo>
                          <a:pt x="8435" y="4103"/>
                        </a:lnTo>
                        <a:lnTo>
                          <a:pt x="8447" y="4312"/>
                        </a:lnTo>
                        <a:lnTo>
                          <a:pt x="8447" y="4417"/>
                        </a:lnTo>
                        <a:lnTo>
                          <a:pt x="8446" y="4544"/>
                        </a:lnTo>
                        <a:lnTo>
                          <a:pt x="8431" y="4794"/>
                        </a:lnTo>
                        <a:lnTo>
                          <a:pt x="8400" y="5043"/>
                        </a:lnTo>
                        <a:lnTo>
                          <a:pt x="8353" y="5288"/>
                        </a:lnTo>
                        <a:lnTo>
                          <a:pt x="8293" y="5527"/>
                        </a:lnTo>
                        <a:lnTo>
                          <a:pt x="8218" y="5763"/>
                        </a:lnTo>
                        <a:lnTo>
                          <a:pt x="8129" y="5992"/>
                        </a:lnTo>
                        <a:lnTo>
                          <a:pt x="8025" y="6216"/>
                        </a:lnTo>
                        <a:lnTo>
                          <a:pt x="7909" y="6432"/>
                        </a:lnTo>
                        <a:lnTo>
                          <a:pt x="7779" y="6642"/>
                        </a:lnTo>
                        <a:lnTo>
                          <a:pt x="7638" y="6842"/>
                        </a:lnTo>
                        <a:lnTo>
                          <a:pt x="7482" y="7035"/>
                        </a:lnTo>
                        <a:lnTo>
                          <a:pt x="7315" y="7218"/>
                        </a:lnTo>
                        <a:lnTo>
                          <a:pt x="7137" y="7392"/>
                        </a:lnTo>
                        <a:lnTo>
                          <a:pt x="6947" y="7555"/>
                        </a:lnTo>
                        <a:lnTo>
                          <a:pt x="6747" y="7708"/>
                        </a:lnTo>
                        <a:lnTo>
                          <a:pt x="6642" y="7778"/>
                        </a:lnTo>
                        <a:lnTo>
                          <a:pt x="6568" y="7827"/>
                        </a:lnTo>
                        <a:lnTo>
                          <a:pt x="6431" y="7935"/>
                        </a:lnTo>
                        <a:lnTo>
                          <a:pt x="6303" y="8052"/>
                        </a:lnTo>
                        <a:lnTo>
                          <a:pt x="6184" y="8177"/>
                        </a:lnTo>
                        <a:lnTo>
                          <a:pt x="6076" y="8309"/>
                        </a:lnTo>
                        <a:lnTo>
                          <a:pt x="5976" y="8451"/>
                        </a:lnTo>
                        <a:lnTo>
                          <a:pt x="5887" y="8599"/>
                        </a:lnTo>
                        <a:lnTo>
                          <a:pt x="5808" y="8753"/>
                        </a:lnTo>
                        <a:lnTo>
                          <a:pt x="5773" y="8832"/>
                        </a:lnTo>
                        <a:lnTo>
                          <a:pt x="3051" y="8832"/>
                        </a:lnTo>
                        <a:lnTo>
                          <a:pt x="3016" y="8753"/>
                        </a:lnTo>
                        <a:lnTo>
                          <a:pt x="2936" y="8597"/>
                        </a:lnTo>
                        <a:lnTo>
                          <a:pt x="2846" y="8448"/>
                        </a:lnTo>
                        <a:lnTo>
                          <a:pt x="2747" y="8307"/>
                        </a:lnTo>
                        <a:lnTo>
                          <a:pt x="2637" y="8171"/>
                        </a:lnTo>
                        <a:lnTo>
                          <a:pt x="2518" y="8046"/>
                        </a:lnTo>
                        <a:lnTo>
                          <a:pt x="2390" y="7928"/>
                        </a:lnTo>
                        <a:lnTo>
                          <a:pt x="2252" y="7820"/>
                        </a:lnTo>
                        <a:lnTo>
                          <a:pt x="2180" y="7771"/>
                        </a:lnTo>
                        <a:lnTo>
                          <a:pt x="2070" y="7696"/>
                        </a:lnTo>
                        <a:lnTo>
                          <a:pt x="1864" y="7538"/>
                        </a:lnTo>
                        <a:lnTo>
                          <a:pt x="1670" y="7369"/>
                        </a:lnTo>
                        <a:lnTo>
                          <a:pt x="1487" y="7189"/>
                        </a:lnTo>
                        <a:lnTo>
                          <a:pt x="1317" y="6999"/>
                        </a:lnTo>
                        <a:lnTo>
                          <a:pt x="1162" y="6799"/>
                        </a:lnTo>
                        <a:lnTo>
                          <a:pt x="1018" y="6590"/>
                        </a:lnTo>
                        <a:lnTo>
                          <a:pt x="888" y="6374"/>
                        </a:lnTo>
                        <a:lnTo>
                          <a:pt x="773" y="6149"/>
                        </a:lnTo>
                        <a:lnTo>
                          <a:pt x="672" y="5919"/>
                        </a:lnTo>
                        <a:lnTo>
                          <a:pt x="586" y="5681"/>
                        </a:lnTo>
                        <a:lnTo>
                          <a:pt x="514" y="5438"/>
                        </a:lnTo>
                        <a:lnTo>
                          <a:pt x="458" y="5189"/>
                        </a:lnTo>
                        <a:lnTo>
                          <a:pt x="417" y="4935"/>
                        </a:lnTo>
                        <a:lnTo>
                          <a:pt x="393" y="4679"/>
                        </a:lnTo>
                        <a:lnTo>
                          <a:pt x="384" y="4420"/>
                        </a:lnTo>
                        <a:lnTo>
                          <a:pt x="387" y="4287"/>
                        </a:lnTo>
                        <a:lnTo>
                          <a:pt x="3" y="4276"/>
                        </a:lnTo>
                        <a:lnTo>
                          <a:pt x="0" y="4420"/>
                        </a:lnTo>
                        <a:lnTo>
                          <a:pt x="10" y="4705"/>
                        </a:lnTo>
                        <a:lnTo>
                          <a:pt x="36" y="4986"/>
                        </a:lnTo>
                        <a:lnTo>
                          <a:pt x="80" y="5262"/>
                        </a:lnTo>
                        <a:lnTo>
                          <a:pt x="142" y="5534"/>
                        </a:lnTo>
                        <a:lnTo>
                          <a:pt x="220" y="5801"/>
                        </a:lnTo>
                        <a:lnTo>
                          <a:pt x="315" y="6061"/>
                        </a:lnTo>
                        <a:lnTo>
                          <a:pt x="426" y="6315"/>
                        </a:lnTo>
                        <a:lnTo>
                          <a:pt x="553" y="6560"/>
                        </a:lnTo>
                        <a:lnTo>
                          <a:pt x="694" y="6797"/>
                        </a:lnTo>
                        <a:lnTo>
                          <a:pt x="851" y="7026"/>
                        </a:lnTo>
                        <a:lnTo>
                          <a:pt x="1022" y="7244"/>
                        </a:lnTo>
                        <a:lnTo>
                          <a:pt x="1208" y="7453"/>
                        </a:lnTo>
                        <a:lnTo>
                          <a:pt x="1408" y="7650"/>
                        </a:lnTo>
                        <a:lnTo>
                          <a:pt x="1621" y="7836"/>
                        </a:lnTo>
                        <a:lnTo>
                          <a:pt x="1847" y="8008"/>
                        </a:lnTo>
                        <a:lnTo>
                          <a:pt x="1967" y="8089"/>
                        </a:lnTo>
                        <a:lnTo>
                          <a:pt x="2018" y="8125"/>
                        </a:lnTo>
                        <a:lnTo>
                          <a:pt x="2119" y="8201"/>
                        </a:lnTo>
                        <a:lnTo>
                          <a:pt x="2214" y="8285"/>
                        </a:lnTo>
                        <a:lnTo>
                          <a:pt x="2302" y="8373"/>
                        </a:lnTo>
                        <a:lnTo>
                          <a:pt x="2386" y="8468"/>
                        </a:lnTo>
                        <a:lnTo>
                          <a:pt x="2463" y="8566"/>
                        </a:lnTo>
                        <a:lnTo>
                          <a:pt x="2535" y="8669"/>
                        </a:lnTo>
                        <a:lnTo>
                          <a:pt x="2600" y="8778"/>
                        </a:lnTo>
                        <a:lnTo>
                          <a:pt x="2630" y="8832"/>
                        </a:lnTo>
                        <a:lnTo>
                          <a:pt x="2112" y="8832"/>
                        </a:lnTo>
                        <a:lnTo>
                          <a:pt x="2112" y="9217"/>
                        </a:lnTo>
                        <a:lnTo>
                          <a:pt x="2783" y="9217"/>
                        </a:lnTo>
                        <a:lnTo>
                          <a:pt x="2810" y="9310"/>
                        </a:lnTo>
                        <a:lnTo>
                          <a:pt x="2852" y="9502"/>
                        </a:lnTo>
                        <a:lnTo>
                          <a:pt x="2865" y="9601"/>
                        </a:lnTo>
                        <a:lnTo>
                          <a:pt x="2496" y="9601"/>
                        </a:lnTo>
                        <a:lnTo>
                          <a:pt x="2496" y="9984"/>
                        </a:lnTo>
                        <a:lnTo>
                          <a:pt x="2881" y="9984"/>
                        </a:lnTo>
                        <a:lnTo>
                          <a:pt x="2881" y="10560"/>
                        </a:lnTo>
                        <a:lnTo>
                          <a:pt x="2881" y="10581"/>
                        </a:lnTo>
                        <a:lnTo>
                          <a:pt x="2889" y="10618"/>
                        </a:lnTo>
                        <a:lnTo>
                          <a:pt x="2904" y="10653"/>
                        </a:lnTo>
                        <a:lnTo>
                          <a:pt x="2924" y="10683"/>
                        </a:lnTo>
                        <a:lnTo>
                          <a:pt x="2950" y="10709"/>
                        </a:lnTo>
                        <a:lnTo>
                          <a:pt x="2980" y="10730"/>
                        </a:lnTo>
                        <a:lnTo>
                          <a:pt x="3015" y="10745"/>
                        </a:lnTo>
                        <a:lnTo>
                          <a:pt x="3052" y="10752"/>
                        </a:lnTo>
                        <a:lnTo>
                          <a:pt x="3072" y="10753"/>
                        </a:lnTo>
                        <a:lnTo>
                          <a:pt x="3264" y="10753"/>
                        </a:lnTo>
                        <a:lnTo>
                          <a:pt x="3265" y="10812"/>
                        </a:lnTo>
                        <a:lnTo>
                          <a:pt x="3277" y="10928"/>
                        </a:lnTo>
                        <a:lnTo>
                          <a:pt x="3300" y="11041"/>
                        </a:lnTo>
                        <a:lnTo>
                          <a:pt x="3334" y="11149"/>
                        </a:lnTo>
                        <a:lnTo>
                          <a:pt x="3378" y="11252"/>
                        </a:lnTo>
                        <a:lnTo>
                          <a:pt x="3431" y="11350"/>
                        </a:lnTo>
                        <a:lnTo>
                          <a:pt x="3493" y="11442"/>
                        </a:lnTo>
                        <a:lnTo>
                          <a:pt x="3563" y="11528"/>
                        </a:lnTo>
                        <a:lnTo>
                          <a:pt x="3642" y="11606"/>
                        </a:lnTo>
                        <a:lnTo>
                          <a:pt x="3727" y="11676"/>
                        </a:lnTo>
                        <a:lnTo>
                          <a:pt x="3820" y="11738"/>
                        </a:lnTo>
                        <a:lnTo>
                          <a:pt x="3917" y="11792"/>
                        </a:lnTo>
                        <a:lnTo>
                          <a:pt x="4020" y="11835"/>
                        </a:lnTo>
                        <a:lnTo>
                          <a:pt x="4129" y="11869"/>
                        </a:lnTo>
                        <a:lnTo>
                          <a:pt x="4241" y="11892"/>
                        </a:lnTo>
                        <a:lnTo>
                          <a:pt x="4357" y="11904"/>
                        </a:lnTo>
                        <a:lnTo>
                          <a:pt x="4416" y="11905"/>
                        </a:lnTo>
                        <a:lnTo>
                          <a:pt x="4476" y="11904"/>
                        </a:lnTo>
                        <a:lnTo>
                          <a:pt x="4591" y="11892"/>
                        </a:lnTo>
                        <a:lnTo>
                          <a:pt x="4704" y="11869"/>
                        </a:lnTo>
                        <a:lnTo>
                          <a:pt x="4812" y="11835"/>
                        </a:lnTo>
                        <a:lnTo>
                          <a:pt x="4915" y="11792"/>
                        </a:lnTo>
                        <a:lnTo>
                          <a:pt x="5013" y="11738"/>
                        </a:lnTo>
                        <a:lnTo>
                          <a:pt x="5105" y="11676"/>
                        </a:lnTo>
                        <a:lnTo>
                          <a:pt x="5190" y="11606"/>
                        </a:lnTo>
                        <a:lnTo>
                          <a:pt x="5269" y="11528"/>
                        </a:lnTo>
                        <a:lnTo>
                          <a:pt x="5340" y="11442"/>
                        </a:lnTo>
                        <a:lnTo>
                          <a:pt x="5402" y="11350"/>
                        </a:lnTo>
                        <a:lnTo>
                          <a:pt x="5455" y="11252"/>
                        </a:lnTo>
                        <a:lnTo>
                          <a:pt x="5498" y="11149"/>
                        </a:lnTo>
                        <a:lnTo>
                          <a:pt x="5531" y="11041"/>
                        </a:lnTo>
                        <a:lnTo>
                          <a:pt x="5554" y="10928"/>
                        </a:lnTo>
                        <a:lnTo>
                          <a:pt x="5567" y="10812"/>
                        </a:lnTo>
                        <a:lnTo>
                          <a:pt x="5567" y="10753"/>
                        </a:lnTo>
                        <a:lnTo>
                          <a:pt x="5760" y="10753"/>
                        </a:lnTo>
                        <a:lnTo>
                          <a:pt x="5779" y="10752"/>
                        </a:lnTo>
                        <a:lnTo>
                          <a:pt x="5817" y="10745"/>
                        </a:lnTo>
                        <a:lnTo>
                          <a:pt x="5851" y="10730"/>
                        </a:lnTo>
                        <a:lnTo>
                          <a:pt x="5883" y="10709"/>
                        </a:lnTo>
                        <a:lnTo>
                          <a:pt x="5909" y="10683"/>
                        </a:lnTo>
                        <a:lnTo>
                          <a:pt x="5929" y="10653"/>
                        </a:lnTo>
                        <a:lnTo>
                          <a:pt x="5943" y="10618"/>
                        </a:lnTo>
                        <a:lnTo>
                          <a:pt x="5952" y="10581"/>
                        </a:lnTo>
                        <a:lnTo>
                          <a:pt x="5952" y="10560"/>
                        </a:lnTo>
                        <a:lnTo>
                          <a:pt x="5952" y="9984"/>
                        </a:lnTo>
                        <a:lnTo>
                          <a:pt x="6336" y="9984"/>
                        </a:lnTo>
                        <a:lnTo>
                          <a:pt x="6336" y="9601"/>
                        </a:lnTo>
                        <a:lnTo>
                          <a:pt x="5965" y="9601"/>
                        </a:lnTo>
                        <a:lnTo>
                          <a:pt x="5978" y="9502"/>
                        </a:lnTo>
                        <a:lnTo>
                          <a:pt x="6017" y="9310"/>
                        </a:lnTo>
                        <a:lnTo>
                          <a:pt x="6043" y="9217"/>
                        </a:lnTo>
                        <a:lnTo>
                          <a:pt x="6719" y="9217"/>
                        </a:lnTo>
                        <a:lnTo>
                          <a:pt x="6719" y="8832"/>
                        </a:lnTo>
                        <a:lnTo>
                          <a:pt x="6194" y="8832"/>
                        </a:lnTo>
                        <a:lnTo>
                          <a:pt x="6224" y="8778"/>
                        </a:lnTo>
                        <a:lnTo>
                          <a:pt x="6287" y="8671"/>
                        </a:lnTo>
                        <a:lnTo>
                          <a:pt x="6359" y="8569"/>
                        </a:lnTo>
                        <a:lnTo>
                          <a:pt x="6436" y="8471"/>
                        </a:lnTo>
                        <a:lnTo>
                          <a:pt x="6518" y="8379"/>
                        </a:lnTo>
                        <a:lnTo>
                          <a:pt x="6607" y="8292"/>
                        </a:lnTo>
                        <a:lnTo>
                          <a:pt x="6701" y="8210"/>
                        </a:lnTo>
                        <a:lnTo>
                          <a:pt x="6801" y="8134"/>
                        </a:lnTo>
                        <a:lnTo>
                          <a:pt x="6853" y="8099"/>
                        </a:lnTo>
                        <a:lnTo>
                          <a:pt x="6968" y="8020"/>
                        </a:lnTo>
                        <a:lnTo>
                          <a:pt x="7189" y="7853"/>
                        </a:lnTo>
                        <a:lnTo>
                          <a:pt x="7397" y="7674"/>
                        </a:lnTo>
                        <a:lnTo>
                          <a:pt x="7592" y="7484"/>
                        </a:lnTo>
                        <a:lnTo>
                          <a:pt x="7775" y="7284"/>
                        </a:lnTo>
                        <a:lnTo>
                          <a:pt x="7945" y="7072"/>
                        </a:lnTo>
                        <a:lnTo>
                          <a:pt x="8100" y="6854"/>
                        </a:lnTo>
                        <a:lnTo>
                          <a:pt x="8243" y="6625"/>
                        </a:lnTo>
                        <a:lnTo>
                          <a:pt x="8369" y="6387"/>
                        </a:lnTo>
                        <a:lnTo>
                          <a:pt x="8482" y="6142"/>
                        </a:lnTo>
                        <a:lnTo>
                          <a:pt x="8579" y="5892"/>
                        </a:lnTo>
                        <a:lnTo>
                          <a:pt x="8662" y="5634"/>
                        </a:lnTo>
                        <a:lnTo>
                          <a:pt x="8728" y="5370"/>
                        </a:lnTo>
                        <a:lnTo>
                          <a:pt x="8778" y="5102"/>
                        </a:lnTo>
                        <a:lnTo>
                          <a:pt x="8813" y="4830"/>
                        </a:lnTo>
                        <a:lnTo>
                          <a:pt x="8830" y="4555"/>
                        </a:lnTo>
                        <a:lnTo>
                          <a:pt x="8831" y="4417"/>
                        </a:lnTo>
                        <a:lnTo>
                          <a:pt x="8830" y="4303"/>
                        </a:lnTo>
                        <a:lnTo>
                          <a:pt x="8818" y="4077"/>
                        </a:lnTo>
                        <a:lnTo>
                          <a:pt x="8795" y="3851"/>
                        </a:lnTo>
                        <a:lnTo>
                          <a:pt x="8761" y="3629"/>
                        </a:lnTo>
                        <a:lnTo>
                          <a:pt x="8715" y="3409"/>
                        </a:lnTo>
                        <a:lnTo>
                          <a:pt x="8657" y="3191"/>
                        </a:lnTo>
                        <a:lnTo>
                          <a:pt x="8590" y="2977"/>
                        </a:lnTo>
                        <a:lnTo>
                          <a:pt x="8510" y="2766"/>
                        </a:lnTo>
                        <a:lnTo>
                          <a:pt x="8421" y="2561"/>
                        </a:lnTo>
                        <a:lnTo>
                          <a:pt x="8322" y="2360"/>
                        </a:lnTo>
                        <a:lnTo>
                          <a:pt x="8212" y="2164"/>
                        </a:lnTo>
                        <a:lnTo>
                          <a:pt x="8094" y="1973"/>
                        </a:lnTo>
                        <a:lnTo>
                          <a:pt x="7965" y="1789"/>
                        </a:lnTo>
                        <a:lnTo>
                          <a:pt x="7826" y="1611"/>
                        </a:lnTo>
                        <a:lnTo>
                          <a:pt x="7678" y="1440"/>
                        </a:lnTo>
                        <a:lnTo>
                          <a:pt x="7521" y="1276"/>
                        </a:lnTo>
                        <a:lnTo>
                          <a:pt x="7439" y="1198"/>
                        </a:lnTo>
                        <a:close/>
                        <a:moveTo>
                          <a:pt x="4416" y="11521"/>
                        </a:moveTo>
                        <a:lnTo>
                          <a:pt x="4377" y="11521"/>
                        </a:lnTo>
                        <a:lnTo>
                          <a:pt x="4299" y="11512"/>
                        </a:lnTo>
                        <a:lnTo>
                          <a:pt x="4224" y="11496"/>
                        </a:lnTo>
                        <a:lnTo>
                          <a:pt x="4152" y="11475"/>
                        </a:lnTo>
                        <a:lnTo>
                          <a:pt x="4083" y="11446"/>
                        </a:lnTo>
                        <a:lnTo>
                          <a:pt x="4018" y="11410"/>
                        </a:lnTo>
                        <a:lnTo>
                          <a:pt x="3956" y="11368"/>
                        </a:lnTo>
                        <a:lnTo>
                          <a:pt x="3900" y="11321"/>
                        </a:lnTo>
                        <a:lnTo>
                          <a:pt x="3848" y="11269"/>
                        </a:lnTo>
                        <a:lnTo>
                          <a:pt x="3801" y="11213"/>
                        </a:lnTo>
                        <a:lnTo>
                          <a:pt x="3759" y="11151"/>
                        </a:lnTo>
                        <a:lnTo>
                          <a:pt x="3725" y="11086"/>
                        </a:lnTo>
                        <a:lnTo>
                          <a:pt x="3694" y="11017"/>
                        </a:lnTo>
                        <a:lnTo>
                          <a:pt x="3673" y="10945"/>
                        </a:lnTo>
                        <a:lnTo>
                          <a:pt x="3657" y="10870"/>
                        </a:lnTo>
                        <a:lnTo>
                          <a:pt x="3650" y="10792"/>
                        </a:lnTo>
                        <a:lnTo>
                          <a:pt x="3648" y="10753"/>
                        </a:lnTo>
                        <a:lnTo>
                          <a:pt x="5184" y="10753"/>
                        </a:lnTo>
                        <a:lnTo>
                          <a:pt x="5183" y="10792"/>
                        </a:lnTo>
                        <a:lnTo>
                          <a:pt x="5176" y="10870"/>
                        </a:lnTo>
                        <a:lnTo>
                          <a:pt x="5160" y="10945"/>
                        </a:lnTo>
                        <a:lnTo>
                          <a:pt x="5138" y="11017"/>
                        </a:lnTo>
                        <a:lnTo>
                          <a:pt x="5108" y="11086"/>
                        </a:lnTo>
                        <a:lnTo>
                          <a:pt x="5074" y="11151"/>
                        </a:lnTo>
                        <a:lnTo>
                          <a:pt x="5032" y="11213"/>
                        </a:lnTo>
                        <a:lnTo>
                          <a:pt x="4984" y="11269"/>
                        </a:lnTo>
                        <a:lnTo>
                          <a:pt x="4933" y="11321"/>
                        </a:lnTo>
                        <a:lnTo>
                          <a:pt x="4875" y="11368"/>
                        </a:lnTo>
                        <a:lnTo>
                          <a:pt x="4814" y="11410"/>
                        </a:lnTo>
                        <a:lnTo>
                          <a:pt x="4750" y="11446"/>
                        </a:lnTo>
                        <a:lnTo>
                          <a:pt x="4681" y="11475"/>
                        </a:lnTo>
                        <a:lnTo>
                          <a:pt x="4609" y="11496"/>
                        </a:lnTo>
                        <a:lnTo>
                          <a:pt x="4534" y="11512"/>
                        </a:lnTo>
                        <a:lnTo>
                          <a:pt x="4456" y="11521"/>
                        </a:lnTo>
                        <a:lnTo>
                          <a:pt x="4416" y="11521"/>
                        </a:lnTo>
                        <a:close/>
                        <a:moveTo>
                          <a:pt x="5567" y="10369"/>
                        </a:moveTo>
                        <a:lnTo>
                          <a:pt x="3264" y="10369"/>
                        </a:lnTo>
                        <a:lnTo>
                          <a:pt x="3264" y="9984"/>
                        </a:lnTo>
                        <a:lnTo>
                          <a:pt x="5567" y="9984"/>
                        </a:lnTo>
                        <a:lnTo>
                          <a:pt x="5567" y="10369"/>
                        </a:lnTo>
                        <a:close/>
                        <a:moveTo>
                          <a:pt x="5582" y="9601"/>
                        </a:moveTo>
                        <a:lnTo>
                          <a:pt x="3249" y="9601"/>
                        </a:lnTo>
                        <a:lnTo>
                          <a:pt x="3238" y="9503"/>
                        </a:lnTo>
                        <a:lnTo>
                          <a:pt x="3206" y="9310"/>
                        </a:lnTo>
                        <a:lnTo>
                          <a:pt x="3185" y="9217"/>
                        </a:lnTo>
                        <a:lnTo>
                          <a:pt x="5641" y="9217"/>
                        </a:lnTo>
                        <a:lnTo>
                          <a:pt x="5621" y="9310"/>
                        </a:lnTo>
                        <a:lnTo>
                          <a:pt x="5590" y="9503"/>
                        </a:lnTo>
                        <a:lnTo>
                          <a:pt x="5582" y="960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  <p:cxnSp>
              <p:nvCxnSpPr>
                <p:cNvPr id="58" name="직선 연결선 57"/>
                <p:cNvCxnSpPr/>
                <p:nvPr/>
              </p:nvCxnSpPr>
              <p:spPr>
                <a:xfrm flipH="1">
                  <a:off x="8982543" y="743627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직선 연결선 63"/>
                <p:cNvCxnSpPr/>
                <p:nvPr/>
              </p:nvCxnSpPr>
              <p:spPr>
                <a:xfrm rot="1800000" flipH="1">
                  <a:off x="9228570" y="822839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직선 연결선 64"/>
                <p:cNvCxnSpPr/>
                <p:nvPr/>
              </p:nvCxnSpPr>
              <p:spPr>
                <a:xfrm rot="3600000" flipH="1">
                  <a:off x="9367057" y="990893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직선 연결선 65"/>
                <p:cNvCxnSpPr/>
                <p:nvPr/>
              </p:nvCxnSpPr>
              <p:spPr>
                <a:xfrm rot="5400000" flipH="1">
                  <a:off x="9380585" y="1221445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0" name="그룹 69"/>
                <p:cNvGrpSpPr/>
                <p:nvPr/>
              </p:nvGrpSpPr>
              <p:grpSpPr>
                <a:xfrm flipH="1">
                  <a:off x="8540560" y="822839"/>
                  <a:ext cx="188527" cy="435117"/>
                  <a:chOff x="10502710" y="1039006"/>
                  <a:chExt cx="415863" cy="959805"/>
                </a:xfrm>
              </p:grpSpPr>
              <p:cxnSp>
                <p:nvCxnSpPr>
                  <p:cNvPr id="67" name="직선 연결선 66"/>
                  <p:cNvCxnSpPr/>
                  <p:nvPr/>
                </p:nvCxnSpPr>
                <p:spPr>
                  <a:xfrm rot="1800000" flipH="1">
                    <a:off x="10502710" y="1039006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직선 연결선 67"/>
                  <p:cNvCxnSpPr/>
                  <p:nvPr/>
                </p:nvCxnSpPr>
                <p:spPr>
                  <a:xfrm rot="3600000" flipH="1">
                    <a:off x="10808192" y="1409708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직선 연결선 68"/>
                  <p:cNvCxnSpPr/>
                  <p:nvPr/>
                </p:nvCxnSpPr>
                <p:spPr>
                  <a:xfrm rot="5400000" flipH="1">
                    <a:off x="10838033" y="1918272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7" name="꺾인 연결선 6"/>
              <p:cNvCxnSpPr>
                <a:cxnSpLocks/>
                <a:stCxn id="10" idx="33"/>
              </p:cNvCxnSpPr>
              <p:nvPr/>
            </p:nvCxnSpPr>
            <p:spPr>
              <a:xfrm flipH="1">
                <a:off x="587571" y="1101899"/>
                <a:ext cx="10768684" cy="5441776"/>
              </a:xfrm>
              <a:prstGeom prst="bentConnector4">
                <a:avLst>
                  <a:gd name="adj1" fmla="val 0"/>
                  <a:gd name="adj2" fmla="val 4666"/>
                </a:avLst>
              </a:prstGeom>
              <a:ln w="25400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>
                <a:off x="587571" y="6534150"/>
                <a:ext cx="10800000" cy="1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직사각형 55"/>
          <p:cNvSpPr/>
          <p:nvPr/>
        </p:nvSpPr>
        <p:spPr>
          <a:xfrm>
            <a:off x="587571" y="178828"/>
            <a:ext cx="6096000" cy="65537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800" b="1" i="1" kern="0" dirty="0">
                <a:solidFill>
                  <a:prstClr val="white"/>
                </a:solidFill>
              </a:rPr>
              <a:t>구현 안정성 추가</a:t>
            </a:r>
            <a:endParaRPr lang="en-US" altLang="ko-KR" sz="2800" b="1" i="1" kern="0" dirty="0">
              <a:solidFill>
                <a:prstClr val="white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8515D156-BC9D-4EDF-9E2B-2433A4F45E40}"/>
              </a:ext>
            </a:extLst>
          </p:cNvPr>
          <p:cNvSpPr/>
          <p:nvPr/>
        </p:nvSpPr>
        <p:spPr>
          <a:xfrm>
            <a:off x="1376469" y="1780670"/>
            <a:ext cx="9369991" cy="17750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600" b="1" kern="0" spc="0" dirty="0">
                <a:solidFill>
                  <a:schemeClr val="bg1"/>
                </a:solidFill>
                <a:effectLst/>
                <a:latin typeface="+mj-lt"/>
              </a:rPr>
              <a:t>Dot</a:t>
            </a:r>
          </a:p>
          <a:p>
            <a:pPr>
              <a:lnSpc>
                <a:spcPct val="150000"/>
              </a:lnSpc>
            </a:pPr>
            <a:endParaRPr lang="en-US" altLang="ko-KR" sz="1600" b="1" kern="0" spc="0" dirty="0">
              <a:solidFill>
                <a:schemeClr val="bg1"/>
              </a:solidFill>
              <a:effectLst/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-&gt; Dot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출력 과정에서 같은 방향이 여러 번 출력되는 경우 혼란을 방지하기 위해 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0.5</a:t>
            </a:r>
            <a:r>
              <a:rPr lang="ko-KR" altLang="en-US" sz="1400" kern="0" spc="0" dirty="0">
                <a:solidFill>
                  <a:schemeClr val="bg1"/>
                </a:solidFill>
                <a:effectLst/>
                <a:latin typeface="+mn-ea"/>
              </a:rPr>
              <a:t>초 씩 빈 화면을 출력하였다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kern="0" dirty="0">
              <a:solidFill>
                <a:schemeClr val="bg1"/>
              </a:solidFill>
              <a:latin typeface="Bembo" panose="020B0604020202020204" pitchFamily="18" charset="0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EEB8C72-9D98-4CAA-A875-E4EEAE25403D}"/>
              </a:ext>
            </a:extLst>
          </p:cNvPr>
          <p:cNvCxnSpPr>
            <a:cxnSpLocks/>
          </p:cNvCxnSpPr>
          <p:nvPr/>
        </p:nvCxnSpPr>
        <p:spPr>
          <a:xfrm flipH="1">
            <a:off x="1287138" y="1765871"/>
            <a:ext cx="1" cy="1167452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AF7AE7C-48B8-42C4-9047-E97EFE15C94B}"/>
              </a:ext>
            </a:extLst>
          </p:cNvPr>
          <p:cNvSpPr/>
          <p:nvPr/>
        </p:nvSpPr>
        <p:spPr>
          <a:xfrm>
            <a:off x="1376469" y="3429000"/>
            <a:ext cx="9369991" cy="17750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600" b="1" kern="0" spc="0" dirty="0">
                <a:solidFill>
                  <a:schemeClr val="bg1"/>
                </a:solidFill>
                <a:effectLst/>
                <a:latin typeface="+mj-lt"/>
              </a:rPr>
              <a:t>Push Switch</a:t>
            </a:r>
          </a:p>
          <a:p>
            <a:pPr>
              <a:lnSpc>
                <a:spcPct val="150000"/>
              </a:lnSpc>
            </a:pPr>
            <a:endParaRPr lang="en-US" altLang="ko-KR" sz="1600" b="1" kern="0" spc="0" dirty="0">
              <a:solidFill>
                <a:schemeClr val="bg1"/>
              </a:solidFill>
              <a:effectLst/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-&gt; 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같은 방향이 여러 번 입력되는 경우를 피하기 위해 </a:t>
            </a:r>
            <a:r>
              <a:rPr lang="en-US" altLang="ko-KR" sz="1400" kern="0" dirty="0" err="1">
                <a:solidFill>
                  <a:schemeClr val="bg1"/>
                </a:solidFill>
                <a:latin typeface="+mn-ea"/>
              </a:rPr>
              <a:t>boolean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변수를 이용하여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falling edge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로 입력 받았다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kern="0" dirty="0">
              <a:solidFill>
                <a:schemeClr val="bg1"/>
              </a:solidFill>
              <a:latin typeface="Bembo" panose="020B0604020202020204" pitchFamily="18" charset="0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C4409E1-E342-4BAA-B883-F39719C73160}"/>
              </a:ext>
            </a:extLst>
          </p:cNvPr>
          <p:cNvCxnSpPr>
            <a:cxnSpLocks/>
          </p:cNvCxnSpPr>
          <p:nvPr/>
        </p:nvCxnSpPr>
        <p:spPr>
          <a:xfrm flipH="1">
            <a:off x="1287138" y="3414201"/>
            <a:ext cx="1" cy="1167452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698A441-ECF9-4D5A-8475-4343B4E1901C}"/>
              </a:ext>
            </a:extLst>
          </p:cNvPr>
          <p:cNvSpPr/>
          <p:nvPr/>
        </p:nvSpPr>
        <p:spPr>
          <a:xfrm>
            <a:off x="1376469" y="5081224"/>
            <a:ext cx="9369991" cy="17750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600" b="1" kern="0" spc="0" dirty="0">
                <a:solidFill>
                  <a:schemeClr val="bg1"/>
                </a:solidFill>
                <a:effectLst/>
                <a:latin typeface="+mj-lt"/>
              </a:rPr>
              <a:t>Data</a:t>
            </a:r>
          </a:p>
          <a:p>
            <a:pPr>
              <a:lnSpc>
                <a:spcPct val="150000"/>
              </a:lnSpc>
            </a:pPr>
            <a:endParaRPr lang="en-US" altLang="ko-KR" sz="1600" b="1" kern="0" spc="0" dirty="0">
              <a:solidFill>
                <a:schemeClr val="bg1"/>
              </a:solidFill>
              <a:effectLst/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-&gt;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Push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Switch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가 입력될 때에만 </a:t>
            </a:r>
            <a:r>
              <a:rPr lang="en-US" altLang="ko-KR" sz="1400" kern="0" dirty="0">
                <a:solidFill>
                  <a:schemeClr val="bg1"/>
                </a:solidFill>
                <a:latin typeface="+mn-ea"/>
              </a:rPr>
              <a:t>Data</a:t>
            </a:r>
            <a:r>
              <a:rPr lang="ko-KR" altLang="en-US" sz="1400" kern="0" dirty="0">
                <a:solidFill>
                  <a:schemeClr val="bg1"/>
                </a:solidFill>
                <a:latin typeface="+mn-ea"/>
              </a:rPr>
              <a:t>를 비교하도록 구현하였다</a:t>
            </a:r>
            <a:r>
              <a:rPr lang="en-US" altLang="ko-KR" sz="1400" kern="0" spc="0" dirty="0">
                <a:solidFill>
                  <a:schemeClr val="bg1"/>
                </a:solidFill>
                <a:effectLst/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kern="0" dirty="0">
              <a:solidFill>
                <a:schemeClr val="bg1"/>
              </a:solidFill>
              <a:latin typeface="Bembo" panose="020B0604020202020204" pitchFamily="18" charset="0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9817EED6-70D9-4707-8908-2B423619FDC8}"/>
              </a:ext>
            </a:extLst>
          </p:cNvPr>
          <p:cNvCxnSpPr>
            <a:cxnSpLocks/>
          </p:cNvCxnSpPr>
          <p:nvPr/>
        </p:nvCxnSpPr>
        <p:spPr>
          <a:xfrm flipH="1">
            <a:off x="1287138" y="5066425"/>
            <a:ext cx="1" cy="1167452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943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E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E5DDE4F-8A96-4EA9-AB08-0FC79121097E}"/>
              </a:ext>
            </a:extLst>
          </p:cNvPr>
          <p:cNvGrpSpPr/>
          <p:nvPr/>
        </p:nvGrpSpPr>
        <p:grpSpPr>
          <a:xfrm>
            <a:off x="587571" y="271117"/>
            <a:ext cx="11191726" cy="6380900"/>
            <a:chOff x="587570" y="162775"/>
            <a:chExt cx="11191726" cy="6380900"/>
          </a:xfrm>
        </p:grpSpPr>
        <p:sp>
          <p:nvSpPr>
            <p:cNvPr id="39" name="직사각형 38"/>
            <p:cNvSpPr/>
            <p:nvPr/>
          </p:nvSpPr>
          <p:spPr>
            <a:xfrm>
              <a:off x="587570" y="1352550"/>
              <a:ext cx="10780317" cy="5191125"/>
            </a:xfrm>
            <a:prstGeom prst="rect">
              <a:avLst/>
            </a:prstGeom>
            <a:solidFill>
              <a:srgbClr val="3041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38" name="그룹 37"/>
            <p:cNvGrpSpPr/>
            <p:nvPr/>
          </p:nvGrpSpPr>
          <p:grpSpPr>
            <a:xfrm>
              <a:off x="587571" y="162775"/>
              <a:ext cx="11191725" cy="6380900"/>
              <a:chOff x="587571" y="162775"/>
              <a:chExt cx="11191725" cy="6380900"/>
            </a:xfrm>
          </p:grpSpPr>
          <p:grpSp>
            <p:nvGrpSpPr>
              <p:cNvPr id="3" name="그룹 2"/>
              <p:cNvGrpSpPr/>
              <p:nvPr/>
            </p:nvGrpSpPr>
            <p:grpSpPr>
              <a:xfrm>
                <a:off x="10902760" y="162775"/>
                <a:ext cx="876536" cy="939124"/>
                <a:chOff x="8540560" y="743627"/>
                <a:chExt cx="876536" cy="939124"/>
              </a:xfrm>
            </p:grpSpPr>
            <p:grpSp>
              <p:nvGrpSpPr>
                <p:cNvPr id="6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8727960" y="965290"/>
                  <a:ext cx="532129" cy="717461"/>
                  <a:chOff x="4107" y="-1019"/>
                  <a:chExt cx="2943" cy="3968"/>
                </a:xfrm>
                <a:solidFill>
                  <a:schemeClr val="bg1"/>
                </a:solidFill>
              </p:grpSpPr>
              <p:sp>
                <p:nvSpPr>
                  <p:cNvPr id="8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363" y="-699"/>
                    <a:ext cx="1152" cy="2304"/>
                  </a:xfrm>
                  <a:custGeom>
                    <a:avLst/>
                    <a:gdLst>
                      <a:gd name="T0" fmla="*/ 455 w 3455"/>
                      <a:gd name="T1" fmla="*/ 1941 h 6912"/>
                      <a:gd name="T2" fmla="*/ 469 w 3455"/>
                      <a:gd name="T3" fmla="*/ 2690 h 6912"/>
                      <a:gd name="T4" fmla="*/ 56 w 3455"/>
                      <a:gd name="T5" fmla="*/ 3166 h 6912"/>
                      <a:gd name="T6" fmla="*/ 108 w 3455"/>
                      <a:gd name="T7" fmla="*/ 3846 h 6912"/>
                      <a:gd name="T8" fmla="*/ 429 w 3455"/>
                      <a:gd name="T9" fmla="*/ 4326 h 6912"/>
                      <a:gd name="T10" fmla="*/ 519 w 3455"/>
                      <a:gd name="T11" fmla="*/ 5099 h 6912"/>
                      <a:gd name="T12" fmla="*/ 961 w 3455"/>
                      <a:gd name="T13" fmla="*/ 5692 h 6912"/>
                      <a:gd name="T14" fmla="*/ 1071 w 3455"/>
                      <a:gd name="T15" fmla="*/ 6157 h 6912"/>
                      <a:gd name="T16" fmla="*/ 1464 w 3455"/>
                      <a:gd name="T17" fmla="*/ 6482 h 6912"/>
                      <a:gd name="T18" fmla="*/ 1935 w 3455"/>
                      <a:gd name="T19" fmla="*/ 6499 h 6912"/>
                      <a:gd name="T20" fmla="*/ 2417 w 3455"/>
                      <a:gd name="T21" fmla="*/ 6863 h 6912"/>
                      <a:gd name="T22" fmla="*/ 2951 w 3455"/>
                      <a:gd name="T23" fmla="*/ 6865 h 6912"/>
                      <a:gd name="T24" fmla="*/ 3344 w 3455"/>
                      <a:gd name="T25" fmla="*/ 6542 h 6912"/>
                      <a:gd name="T26" fmla="*/ 3455 w 3455"/>
                      <a:gd name="T27" fmla="*/ 767 h 6912"/>
                      <a:gd name="T28" fmla="*/ 3303 w 3455"/>
                      <a:gd name="T29" fmla="*/ 308 h 6912"/>
                      <a:gd name="T30" fmla="*/ 2879 w 3455"/>
                      <a:gd name="T31" fmla="*/ 23 h 6912"/>
                      <a:gd name="T32" fmla="*/ 2321 w 3455"/>
                      <a:gd name="T33" fmla="*/ 93 h 6912"/>
                      <a:gd name="T34" fmla="*/ 1832 w 3455"/>
                      <a:gd name="T35" fmla="*/ 391 h 6912"/>
                      <a:gd name="T36" fmla="*/ 1395 w 3455"/>
                      <a:gd name="T37" fmla="*/ 459 h 6912"/>
                      <a:gd name="T38" fmla="*/ 1035 w 3455"/>
                      <a:gd name="T39" fmla="*/ 819 h 6912"/>
                      <a:gd name="T40" fmla="*/ 986 w 3455"/>
                      <a:gd name="T41" fmla="*/ 1346 h 6912"/>
                      <a:gd name="T42" fmla="*/ 2024 w 3455"/>
                      <a:gd name="T43" fmla="*/ 907 h 6912"/>
                      <a:gd name="T44" fmla="*/ 2469 w 3455"/>
                      <a:gd name="T45" fmla="*/ 951 h 6912"/>
                      <a:gd name="T46" fmla="*/ 2430 w 3455"/>
                      <a:gd name="T47" fmla="*/ 483 h 6912"/>
                      <a:gd name="T48" fmla="*/ 2801 w 3455"/>
                      <a:gd name="T49" fmla="*/ 400 h 6912"/>
                      <a:gd name="T50" fmla="*/ 3071 w 3455"/>
                      <a:gd name="T51" fmla="*/ 767 h 6912"/>
                      <a:gd name="T52" fmla="*/ 2871 w 3455"/>
                      <a:gd name="T53" fmla="*/ 6482 h 6912"/>
                      <a:gd name="T54" fmla="*/ 2478 w 3455"/>
                      <a:gd name="T55" fmla="*/ 6466 h 6912"/>
                      <a:gd name="T56" fmla="*/ 2423 w 3455"/>
                      <a:gd name="T57" fmla="*/ 6081 h 6912"/>
                      <a:gd name="T58" fmla="*/ 2066 w 3455"/>
                      <a:gd name="T59" fmla="*/ 5943 h 6912"/>
                      <a:gd name="T60" fmla="*/ 1689 w 3455"/>
                      <a:gd name="T61" fmla="*/ 6142 h 6912"/>
                      <a:gd name="T62" fmla="*/ 1344 w 3455"/>
                      <a:gd name="T63" fmla="*/ 5799 h 6912"/>
                      <a:gd name="T64" fmla="*/ 1545 w 3455"/>
                      <a:gd name="T65" fmla="*/ 5422 h 6912"/>
                      <a:gd name="T66" fmla="*/ 1402 w 3455"/>
                      <a:gd name="T67" fmla="*/ 5066 h 6912"/>
                      <a:gd name="T68" fmla="*/ 872 w 3455"/>
                      <a:gd name="T69" fmla="*/ 4939 h 6912"/>
                      <a:gd name="T70" fmla="*/ 836 w 3455"/>
                      <a:gd name="T71" fmla="*/ 4333 h 6912"/>
                      <a:gd name="T72" fmla="*/ 1402 w 3455"/>
                      <a:gd name="T73" fmla="*/ 4033 h 6912"/>
                      <a:gd name="T74" fmla="*/ 1917 w 3455"/>
                      <a:gd name="T75" fmla="*/ 4549 h 6912"/>
                      <a:gd name="T76" fmla="*/ 2208 w 3455"/>
                      <a:gd name="T77" fmla="*/ 4192 h 6912"/>
                      <a:gd name="T78" fmla="*/ 1759 w 3455"/>
                      <a:gd name="T79" fmla="*/ 3742 h 6912"/>
                      <a:gd name="T80" fmla="*/ 1223 w 3455"/>
                      <a:gd name="T81" fmla="*/ 3655 h 6912"/>
                      <a:gd name="T82" fmla="*/ 653 w 3455"/>
                      <a:gd name="T83" fmla="*/ 3823 h 6912"/>
                      <a:gd name="T84" fmla="*/ 384 w 3455"/>
                      <a:gd name="T85" fmla="*/ 3456 h 6912"/>
                      <a:gd name="T86" fmla="*/ 653 w 3455"/>
                      <a:gd name="T87" fmla="*/ 3089 h 6912"/>
                      <a:gd name="T88" fmla="*/ 1223 w 3455"/>
                      <a:gd name="T89" fmla="*/ 3256 h 6912"/>
                      <a:gd name="T90" fmla="*/ 1759 w 3455"/>
                      <a:gd name="T91" fmla="*/ 3169 h 6912"/>
                      <a:gd name="T92" fmla="*/ 2208 w 3455"/>
                      <a:gd name="T93" fmla="*/ 2720 h 6912"/>
                      <a:gd name="T94" fmla="*/ 1917 w 3455"/>
                      <a:gd name="T95" fmla="*/ 2363 h 6912"/>
                      <a:gd name="T96" fmla="*/ 1402 w 3455"/>
                      <a:gd name="T97" fmla="*/ 2877 h 6912"/>
                      <a:gd name="T98" fmla="*/ 836 w 3455"/>
                      <a:gd name="T99" fmla="*/ 2579 h 6912"/>
                      <a:gd name="T100" fmla="*/ 872 w 3455"/>
                      <a:gd name="T101" fmla="*/ 1973 h 6912"/>
                      <a:gd name="T102" fmla="*/ 1402 w 3455"/>
                      <a:gd name="T103" fmla="*/ 1846 h 6912"/>
                      <a:gd name="T104" fmla="*/ 1545 w 3455"/>
                      <a:gd name="T105" fmla="*/ 1490 h 6912"/>
                      <a:gd name="T106" fmla="*/ 1344 w 3455"/>
                      <a:gd name="T107" fmla="*/ 1111 h 6912"/>
                      <a:gd name="T108" fmla="*/ 1689 w 3455"/>
                      <a:gd name="T109" fmla="*/ 769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008" y="1408"/>
                        </a:moveTo>
                        <a:lnTo>
                          <a:pt x="940" y="1435"/>
                        </a:lnTo>
                        <a:lnTo>
                          <a:pt x="815" y="1504"/>
                        </a:lnTo>
                        <a:lnTo>
                          <a:pt x="701" y="1592"/>
                        </a:lnTo>
                        <a:lnTo>
                          <a:pt x="601" y="1696"/>
                        </a:lnTo>
                        <a:lnTo>
                          <a:pt x="519" y="1813"/>
                        </a:lnTo>
                        <a:lnTo>
                          <a:pt x="455" y="1941"/>
                        </a:lnTo>
                        <a:lnTo>
                          <a:pt x="410" y="2079"/>
                        </a:lnTo>
                        <a:lnTo>
                          <a:pt x="386" y="2227"/>
                        </a:lnTo>
                        <a:lnTo>
                          <a:pt x="384" y="2304"/>
                        </a:lnTo>
                        <a:lnTo>
                          <a:pt x="386" y="2363"/>
                        </a:lnTo>
                        <a:lnTo>
                          <a:pt x="400" y="2477"/>
                        </a:lnTo>
                        <a:lnTo>
                          <a:pt x="429" y="2586"/>
                        </a:lnTo>
                        <a:lnTo>
                          <a:pt x="469" y="2690"/>
                        </a:lnTo>
                        <a:lnTo>
                          <a:pt x="493" y="2740"/>
                        </a:lnTo>
                        <a:lnTo>
                          <a:pt x="440" y="2762"/>
                        </a:lnTo>
                        <a:lnTo>
                          <a:pt x="341" y="2819"/>
                        </a:lnTo>
                        <a:lnTo>
                          <a:pt x="252" y="2888"/>
                        </a:lnTo>
                        <a:lnTo>
                          <a:pt x="172" y="2971"/>
                        </a:lnTo>
                        <a:lnTo>
                          <a:pt x="108" y="3064"/>
                        </a:lnTo>
                        <a:lnTo>
                          <a:pt x="56" y="3166"/>
                        </a:lnTo>
                        <a:lnTo>
                          <a:pt x="20" y="3277"/>
                        </a:lnTo>
                        <a:lnTo>
                          <a:pt x="1" y="3394"/>
                        </a:lnTo>
                        <a:lnTo>
                          <a:pt x="0" y="3456"/>
                        </a:lnTo>
                        <a:lnTo>
                          <a:pt x="1" y="3516"/>
                        </a:lnTo>
                        <a:lnTo>
                          <a:pt x="20" y="3633"/>
                        </a:lnTo>
                        <a:lnTo>
                          <a:pt x="56" y="3744"/>
                        </a:lnTo>
                        <a:lnTo>
                          <a:pt x="108" y="3846"/>
                        </a:lnTo>
                        <a:lnTo>
                          <a:pt x="172" y="3940"/>
                        </a:lnTo>
                        <a:lnTo>
                          <a:pt x="252" y="4022"/>
                        </a:lnTo>
                        <a:lnTo>
                          <a:pt x="341" y="4092"/>
                        </a:lnTo>
                        <a:lnTo>
                          <a:pt x="440" y="4149"/>
                        </a:lnTo>
                        <a:lnTo>
                          <a:pt x="493" y="4170"/>
                        </a:lnTo>
                        <a:lnTo>
                          <a:pt x="469" y="4221"/>
                        </a:lnTo>
                        <a:lnTo>
                          <a:pt x="429" y="4326"/>
                        </a:lnTo>
                        <a:lnTo>
                          <a:pt x="400" y="4435"/>
                        </a:lnTo>
                        <a:lnTo>
                          <a:pt x="386" y="4549"/>
                        </a:lnTo>
                        <a:lnTo>
                          <a:pt x="384" y="4608"/>
                        </a:lnTo>
                        <a:lnTo>
                          <a:pt x="386" y="4684"/>
                        </a:lnTo>
                        <a:lnTo>
                          <a:pt x="410" y="4831"/>
                        </a:lnTo>
                        <a:lnTo>
                          <a:pt x="455" y="4969"/>
                        </a:lnTo>
                        <a:lnTo>
                          <a:pt x="519" y="5099"/>
                        </a:lnTo>
                        <a:lnTo>
                          <a:pt x="601" y="5216"/>
                        </a:lnTo>
                        <a:lnTo>
                          <a:pt x="701" y="5318"/>
                        </a:lnTo>
                        <a:lnTo>
                          <a:pt x="815" y="5406"/>
                        </a:lnTo>
                        <a:lnTo>
                          <a:pt x="940" y="5476"/>
                        </a:lnTo>
                        <a:lnTo>
                          <a:pt x="1008" y="5504"/>
                        </a:lnTo>
                        <a:lnTo>
                          <a:pt x="986" y="5564"/>
                        </a:lnTo>
                        <a:lnTo>
                          <a:pt x="961" y="5692"/>
                        </a:lnTo>
                        <a:lnTo>
                          <a:pt x="960" y="5760"/>
                        </a:lnTo>
                        <a:lnTo>
                          <a:pt x="960" y="5799"/>
                        </a:lnTo>
                        <a:lnTo>
                          <a:pt x="969" y="5877"/>
                        </a:lnTo>
                        <a:lnTo>
                          <a:pt x="983" y="5952"/>
                        </a:lnTo>
                        <a:lnTo>
                          <a:pt x="1006" y="6024"/>
                        </a:lnTo>
                        <a:lnTo>
                          <a:pt x="1035" y="6093"/>
                        </a:lnTo>
                        <a:lnTo>
                          <a:pt x="1071" y="6157"/>
                        </a:lnTo>
                        <a:lnTo>
                          <a:pt x="1113" y="6219"/>
                        </a:lnTo>
                        <a:lnTo>
                          <a:pt x="1159" y="6276"/>
                        </a:lnTo>
                        <a:lnTo>
                          <a:pt x="1211" y="6327"/>
                        </a:lnTo>
                        <a:lnTo>
                          <a:pt x="1268" y="6375"/>
                        </a:lnTo>
                        <a:lnTo>
                          <a:pt x="1330" y="6417"/>
                        </a:lnTo>
                        <a:lnTo>
                          <a:pt x="1395" y="6453"/>
                        </a:lnTo>
                        <a:lnTo>
                          <a:pt x="1464" y="6482"/>
                        </a:lnTo>
                        <a:lnTo>
                          <a:pt x="1536" y="6503"/>
                        </a:lnTo>
                        <a:lnTo>
                          <a:pt x="1611" y="6519"/>
                        </a:lnTo>
                        <a:lnTo>
                          <a:pt x="1689" y="6528"/>
                        </a:lnTo>
                        <a:lnTo>
                          <a:pt x="1727" y="6528"/>
                        </a:lnTo>
                        <a:lnTo>
                          <a:pt x="1763" y="6528"/>
                        </a:lnTo>
                        <a:lnTo>
                          <a:pt x="1832" y="6520"/>
                        </a:lnTo>
                        <a:lnTo>
                          <a:pt x="1935" y="6499"/>
                        </a:lnTo>
                        <a:lnTo>
                          <a:pt x="1998" y="6476"/>
                        </a:lnTo>
                        <a:lnTo>
                          <a:pt x="2023" y="6523"/>
                        </a:lnTo>
                        <a:lnTo>
                          <a:pt x="2082" y="6613"/>
                        </a:lnTo>
                        <a:lnTo>
                          <a:pt x="2152" y="6692"/>
                        </a:lnTo>
                        <a:lnTo>
                          <a:pt x="2231" y="6761"/>
                        </a:lnTo>
                        <a:lnTo>
                          <a:pt x="2321" y="6819"/>
                        </a:lnTo>
                        <a:lnTo>
                          <a:pt x="2417" y="6863"/>
                        </a:lnTo>
                        <a:lnTo>
                          <a:pt x="2521" y="6893"/>
                        </a:lnTo>
                        <a:lnTo>
                          <a:pt x="2630" y="6911"/>
                        </a:lnTo>
                        <a:lnTo>
                          <a:pt x="2688" y="6912"/>
                        </a:lnTo>
                        <a:lnTo>
                          <a:pt x="2727" y="6911"/>
                        </a:lnTo>
                        <a:lnTo>
                          <a:pt x="2804" y="6903"/>
                        </a:lnTo>
                        <a:lnTo>
                          <a:pt x="2879" y="6888"/>
                        </a:lnTo>
                        <a:lnTo>
                          <a:pt x="2951" y="6865"/>
                        </a:lnTo>
                        <a:lnTo>
                          <a:pt x="3020" y="6836"/>
                        </a:lnTo>
                        <a:lnTo>
                          <a:pt x="3085" y="6801"/>
                        </a:lnTo>
                        <a:lnTo>
                          <a:pt x="3147" y="6759"/>
                        </a:lnTo>
                        <a:lnTo>
                          <a:pt x="3203" y="6712"/>
                        </a:lnTo>
                        <a:lnTo>
                          <a:pt x="3256" y="6660"/>
                        </a:lnTo>
                        <a:lnTo>
                          <a:pt x="3303" y="6602"/>
                        </a:lnTo>
                        <a:lnTo>
                          <a:pt x="3344" y="6542"/>
                        </a:lnTo>
                        <a:lnTo>
                          <a:pt x="3380" y="6477"/>
                        </a:lnTo>
                        <a:lnTo>
                          <a:pt x="3409" y="6408"/>
                        </a:lnTo>
                        <a:lnTo>
                          <a:pt x="3431" y="6336"/>
                        </a:lnTo>
                        <a:lnTo>
                          <a:pt x="3446" y="6261"/>
                        </a:lnTo>
                        <a:lnTo>
                          <a:pt x="3455" y="6183"/>
                        </a:lnTo>
                        <a:lnTo>
                          <a:pt x="3455" y="6143"/>
                        </a:lnTo>
                        <a:lnTo>
                          <a:pt x="3455" y="767"/>
                        </a:lnTo>
                        <a:lnTo>
                          <a:pt x="3455" y="728"/>
                        </a:lnTo>
                        <a:lnTo>
                          <a:pt x="3446" y="650"/>
                        </a:lnTo>
                        <a:lnTo>
                          <a:pt x="3431" y="576"/>
                        </a:lnTo>
                        <a:lnTo>
                          <a:pt x="3409" y="504"/>
                        </a:lnTo>
                        <a:lnTo>
                          <a:pt x="3380" y="434"/>
                        </a:lnTo>
                        <a:lnTo>
                          <a:pt x="3344" y="370"/>
                        </a:lnTo>
                        <a:lnTo>
                          <a:pt x="3303" y="308"/>
                        </a:lnTo>
                        <a:lnTo>
                          <a:pt x="3256" y="252"/>
                        </a:lnTo>
                        <a:lnTo>
                          <a:pt x="3203" y="198"/>
                        </a:lnTo>
                        <a:lnTo>
                          <a:pt x="3147" y="152"/>
                        </a:lnTo>
                        <a:lnTo>
                          <a:pt x="3085" y="110"/>
                        </a:lnTo>
                        <a:lnTo>
                          <a:pt x="3020" y="74"/>
                        </a:lnTo>
                        <a:lnTo>
                          <a:pt x="2951" y="46"/>
                        </a:lnTo>
                        <a:lnTo>
                          <a:pt x="2879" y="23"/>
                        </a:lnTo>
                        <a:lnTo>
                          <a:pt x="2804" y="8"/>
                        </a:lnTo>
                        <a:lnTo>
                          <a:pt x="2727" y="0"/>
                        </a:lnTo>
                        <a:lnTo>
                          <a:pt x="2688" y="0"/>
                        </a:lnTo>
                        <a:lnTo>
                          <a:pt x="2630" y="1"/>
                        </a:lnTo>
                        <a:lnTo>
                          <a:pt x="2521" y="17"/>
                        </a:lnTo>
                        <a:lnTo>
                          <a:pt x="2417" y="49"/>
                        </a:lnTo>
                        <a:lnTo>
                          <a:pt x="2321" y="93"/>
                        </a:lnTo>
                        <a:lnTo>
                          <a:pt x="2231" y="151"/>
                        </a:lnTo>
                        <a:lnTo>
                          <a:pt x="2152" y="220"/>
                        </a:lnTo>
                        <a:lnTo>
                          <a:pt x="2082" y="299"/>
                        </a:lnTo>
                        <a:lnTo>
                          <a:pt x="2023" y="387"/>
                        </a:lnTo>
                        <a:lnTo>
                          <a:pt x="1998" y="434"/>
                        </a:lnTo>
                        <a:lnTo>
                          <a:pt x="1935" y="413"/>
                        </a:lnTo>
                        <a:lnTo>
                          <a:pt x="1832" y="391"/>
                        </a:lnTo>
                        <a:lnTo>
                          <a:pt x="1763" y="384"/>
                        </a:lnTo>
                        <a:lnTo>
                          <a:pt x="1727" y="383"/>
                        </a:lnTo>
                        <a:lnTo>
                          <a:pt x="1689" y="384"/>
                        </a:lnTo>
                        <a:lnTo>
                          <a:pt x="1611" y="391"/>
                        </a:lnTo>
                        <a:lnTo>
                          <a:pt x="1536" y="407"/>
                        </a:lnTo>
                        <a:lnTo>
                          <a:pt x="1464" y="430"/>
                        </a:lnTo>
                        <a:lnTo>
                          <a:pt x="1395" y="459"/>
                        </a:lnTo>
                        <a:lnTo>
                          <a:pt x="1330" y="495"/>
                        </a:lnTo>
                        <a:lnTo>
                          <a:pt x="1268" y="535"/>
                        </a:lnTo>
                        <a:lnTo>
                          <a:pt x="1211" y="583"/>
                        </a:lnTo>
                        <a:lnTo>
                          <a:pt x="1159" y="635"/>
                        </a:lnTo>
                        <a:lnTo>
                          <a:pt x="1113" y="692"/>
                        </a:lnTo>
                        <a:lnTo>
                          <a:pt x="1071" y="753"/>
                        </a:lnTo>
                        <a:lnTo>
                          <a:pt x="1035" y="819"/>
                        </a:lnTo>
                        <a:lnTo>
                          <a:pt x="1006" y="888"/>
                        </a:lnTo>
                        <a:lnTo>
                          <a:pt x="983" y="960"/>
                        </a:lnTo>
                        <a:lnTo>
                          <a:pt x="969" y="1035"/>
                        </a:lnTo>
                        <a:lnTo>
                          <a:pt x="960" y="1111"/>
                        </a:lnTo>
                        <a:lnTo>
                          <a:pt x="960" y="1152"/>
                        </a:lnTo>
                        <a:lnTo>
                          <a:pt x="961" y="1218"/>
                        </a:lnTo>
                        <a:lnTo>
                          <a:pt x="986" y="1346"/>
                        </a:lnTo>
                        <a:lnTo>
                          <a:pt x="1008" y="1408"/>
                        </a:lnTo>
                        <a:close/>
                        <a:moveTo>
                          <a:pt x="1727" y="767"/>
                        </a:move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2" y="855"/>
                        </a:lnTo>
                        <a:lnTo>
                          <a:pt x="2024" y="907"/>
                        </a:lnTo>
                        <a:lnTo>
                          <a:pt x="2066" y="969"/>
                        </a:lnTo>
                        <a:lnTo>
                          <a:pt x="2095" y="1036"/>
                        </a:lnTo>
                        <a:lnTo>
                          <a:pt x="2110" y="1111"/>
                        </a:lnTo>
                        <a:lnTo>
                          <a:pt x="2112" y="1152"/>
                        </a:lnTo>
                        <a:lnTo>
                          <a:pt x="2495" y="1152"/>
                        </a:lnTo>
                        <a:lnTo>
                          <a:pt x="2493" y="1083"/>
                        </a:lnTo>
                        <a:lnTo>
                          <a:pt x="2469" y="951"/>
                        </a:lnTo>
                        <a:lnTo>
                          <a:pt x="2423" y="829"/>
                        </a:lnTo>
                        <a:lnTo>
                          <a:pt x="2358" y="718"/>
                        </a:lnTo>
                        <a:lnTo>
                          <a:pt x="2318" y="666"/>
                        </a:lnTo>
                        <a:lnTo>
                          <a:pt x="2328" y="636"/>
                        </a:lnTo>
                        <a:lnTo>
                          <a:pt x="2354" y="580"/>
                        </a:lnTo>
                        <a:lnTo>
                          <a:pt x="2388" y="528"/>
                        </a:lnTo>
                        <a:lnTo>
                          <a:pt x="2430" y="483"/>
                        </a:lnTo>
                        <a:lnTo>
                          <a:pt x="2478" y="446"/>
                        </a:lnTo>
                        <a:lnTo>
                          <a:pt x="2532" y="416"/>
                        </a:lnTo>
                        <a:lnTo>
                          <a:pt x="2591" y="396"/>
                        </a:lnTo>
                        <a:lnTo>
                          <a:pt x="2655" y="384"/>
                        </a:lnTo>
                        <a:lnTo>
                          <a:pt x="2688" y="383"/>
                        </a:lnTo>
                        <a:lnTo>
                          <a:pt x="2727" y="384"/>
                        </a:lnTo>
                        <a:lnTo>
                          <a:pt x="2801" y="400"/>
                        </a:lnTo>
                        <a:lnTo>
                          <a:pt x="2871" y="429"/>
                        </a:lnTo>
                        <a:lnTo>
                          <a:pt x="2932" y="470"/>
                        </a:lnTo>
                        <a:lnTo>
                          <a:pt x="2984" y="522"/>
                        </a:lnTo>
                        <a:lnTo>
                          <a:pt x="3026" y="584"/>
                        </a:lnTo>
                        <a:lnTo>
                          <a:pt x="3055" y="653"/>
                        </a:lnTo>
                        <a:lnTo>
                          <a:pt x="3069" y="728"/>
                        </a:lnTo>
                        <a:lnTo>
                          <a:pt x="3071" y="767"/>
                        </a:lnTo>
                        <a:lnTo>
                          <a:pt x="3071" y="6143"/>
                        </a:lnTo>
                        <a:lnTo>
                          <a:pt x="3069" y="6183"/>
                        </a:lnTo>
                        <a:lnTo>
                          <a:pt x="3055" y="6258"/>
                        </a:lnTo>
                        <a:lnTo>
                          <a:pt x="3026" y="6327"/>
                        </a:lnTo>
                        <a:lnTo>
                          <a:pt x="2984" y="6388"/>
                        </a:lnTo>
                        <a:lnTo>
                          <a:pt x="2932" y="6440"/>
                        </a:lnTo>
                        <a:lnTo>
                          <a:pt x="2871" y="6482"/>
                        </a:lnTo>
                        <a:lnTo>
                          <a:pt x="2801" y="6510"/>
                        </a:lnTo>
                        <a:lnTo>
                          <a:pt x="2727" y="6526"/>
                        </a:lnTo>
                        <a:lnTo>
                          <a:pt x="2688" y="6528"/>
                        </a:lnTo>
                        <a:lnTo>
                          <a:pt x="2655" y="6526"/>
                        </a:lnTo>
                        <a:lnTo>
                          <a:pt x="2591" y="6516"/>
                        </a:lnTo>
                        <a:lnTo>
                          <a:pt x="2532" y="6494"/>
                        </a:lnTo>
                        <a:lnTo>
                          <a:pt x="2478" y="6466"/>
                        </a:lnTo>
                        <a:lnTo>
                          <a:pt x="2430" y="6427"/>
                        </a:lnTo>
                        <a:lnTo>
                          <a:pt x="2388" y="6382"/>
                        </a:lnTo>
                        <a:lnTo>
                          <a:pt x="2354" y="6330"/>
                        </a:lnTo>
                        <a:lnTo>
                          <a:pt x="2328" y="6274"/>
                        </a:lnTo>
                        <a:lnTo>
                          <a:pt x="2318" y="6244"/>
                        </a:lnTo>
                        <a:lnTo>
                          <a:pt x="2358" y="6193"/>
                        </a:lnTo>
                        <a:lnTo>
                          <a:pt x="2423" y="6081"/>
                        </a:lnTo>
                        <a:lnTo>
                          <a:pt x="2469" y="5960"/>
                        </a:lnTo>
                        <a:lnTo>
                          <a:pt x="2493" y="5828"/>
                        </a:lnTo>
                        <a:lnTo>
                          <a:pt x="2495" y="5760"/>
                        </a:lnTo>
                        <a:lnTo>
                          <a:pt x="2112" y="5760"/>
                        </a:lnTo>
                        <a:lnTo>
                          <a:pt x="2110" y="5799"/>
                        </a:lnTo>
                        <a:lnTo>
                          <a:pt x="2095" y="5874"/>
                        </a:lnTo>
                        <a:lnTo>
                          <a:pt x="2066" y="5943"/>
                        </a:lnTo>
                        <a:lnTo>
                          <a:pt x="2024" y="6005"/>
                        </a:lnTo>
                        <a:lnTo>
                          <a:pt x="1972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9" y="6142"/>
                        </a:lnTo>
                        <a:lnTo>
                          <a:pt x="1614" y="6127"/>
                        </a:lnTo>
                        <a:lnTo>
                          <a:pt x="1545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1344" y="5720"/>
                        </a:lnTo>
                        <a:lnTo>
                          <a:pt x="1360" y="5645"/>
                        </a:lnTo>
                        <a:lnTo>
                          <a:pt x="1389" y="5576"/>
                        </a:lnTo>
                        <a:lnTo>
                          <a:pt x="1431" y="5515"/>
                        </a:lnTo>
                        <a:lnTo>
                          <a:pt x="1483" y="5463"/>
                        </a:lnTo>
                        <a:lnTo>
                          <a:pt x="1545" y="5422"/>
                        </a:lnTo>
                        <a:lnTo>
                          <a:pt x="1614" y="5393"/>
                        </a:lnTo>
                        <a:lnTo>
                          <a:pt x="1689" y="5377"/>
                        </a:lnTo>
                        <a:lnTo>
                          <a:pt x="1727" y="5376"/>
                        </a:lnTo>
                        <a:lnTo>
                          <a:pt x="1727" y="4991"/>
                        </a:lnTo>
                        <a:lnTo>
                          <a:pt x="1658" y="4994"/>
                        </a:lnTo>
                        <a:lnTo>
                          <a:pt x="1526" y="5018"/>
                        </a:lnTo>
                        <a:lnTo>
                          <a:pt x="1402" y="5066"/>
                        </a:lnTo>
                        <a:lnTo>
                          <a:pt x="1290" y="5132"/>
                        </a:lnTo>
                        <a:lnTo>
                          <a:pt x="1238" y="5172"/>
                        </a:lnTo>
                        <a:lnTo>
                          <a:pt x="1189" y="5162"/>
                        </a:lnTo>
                        <a:lnTo>
                          <a:pt x="1095" y="5126"/>
                        </a:lnTo>
                        <a:lnTo>
                          <a:pt x="1010" y="5077"/>
                        </a:lnTo>
                        <a:lnTo>
                          <a:pt x="936" y="5014"/>
                        </a:lnTo>
                        <a:lnTo>
                          <a:pt x="872" y="4939"/>
                        </a:lnTo>
                        <a:lnTo>
                          <a:pt x="822" y="4854"/>
                        </a:lnTo>
                        <a:lnTo>
                          <a:pt x="787" y="4761"/>
                        </a:lnTo>
                        <a:lnTo>
                          <a:pt x="770" y="4660"/>
                        </a:lnTo>
                        <a:lnTo>
                          <a:pt x="767" y="4608"/>
                        </a:lnTo>
                        <a:lnTo>
                          <a:pt x="770" y="4549"/>
                        </a:lnTo>
                        <a:lnTo>
                          <a:pt x="793" y="4437"/>
                        </a:lnTo>
                        <a:lnTo>
                          <a:pt x="836" y="4333"/>
                        </a:lnTo>
                        <a:lnTo>
                          <a:pt x="898" y="4241"/>
                        </a:lnTo>
                        <a:lnTo>
                          <a:pt x="977" y="4163"/>
                        </a:lnTo>
                        <a:lnTo>
                          <a:pt x="1069" y="4101"/>
                        </a:lnTo>
                        <a:lnTo>
                          <a:pt x="1172" y="4056"/>
                        </a:lnTo>
                        <a:lnTo>
                          <a:pt x="1284" y="4033"/>
                        </a:lnTo>
                        <a:lnTo>
                          <a:pt x="1343" y="4032"/>
                        </a:lnTo>
                        <a:lnTo>
                          <a:pt x="1402" y="4033"/>
                        </a:lnTo>
                        <a:lnTo>
                          <a:pt x="1514" y="4056"/>
                        </a:lnTo>
                        <a:lnTo>
                          <a:pt x="1618" y="4101"/>
                        </a:lnTo>
                        <a:lnTo>
                          <a:pt x="1710" y="4163"/>
                        </a:lnTo>
                        <a:lnTo>
                          <a:pt x="1788" y="4241"/>
                        </a:lnTo>
                        <a:lnTo>
                          <a:pt x="1851" y="4333"/>
                        </a:lnTo>
                        <a:lnTo>
                          <a:pt x="1894" y="4437"/>
                        </a:lnTo>
                        <a:lnTo>
                          <a:pt x="1917" y="4549"/>
                        </a:lnTo>
                        <a:lnTo>
                          <a:pt x="1919" y="4608"/>
                        </a:lnTo>
                        <a:lnTo>
                          <a:pt x="2303" y="4608"/>
                        </a:lnTo>
                        <a:lnTo>
                          <a:pt x="2302" y="4558"/>
                        </a:lnTo>
                        <a:lnTo>
                          <a:pt x="2293" y="4461"/>
                        </a:lnTo>
                        <a:lnTo>
                          <a:pt x="2273" y="4367"/>
                        </a:lnTo>
                        <a:lnTo>
                          <a:pt x="2246" y="4278"/>
                        </a:lnTo>
                        <a:lnTo>
                          <a:pt x="2208" y="4192"/>
                        </a:lnTo>
                        <a:lnTo>
                          <a:pt x="2165" y="4110"/>
                        </a:lnTo>
                        <a:lnTo>
                          <a:pt x="2113" y="4033"/>
                        </a:lnTo>
                        <a:lnTo>
                          <a:pt x="2054" y="3963"/>
                        </a:lnTo>
                        <a:lnTo>
                          <a:pt x="1989" y="3897"/>
                        </a:lnTo>
                        <a:lnTo>
                          <a:pt x="1917" y="3837"/>
                        </a:lnTo>
                        <a:lnTo>
                          <a:pt x="1841" y="3787"/>
                        </a:lnTo>
                        <a:lnTo>
                          <a:pt x="1759" y="3742"/>
                        </a:lnTo>
                        <a:lnTo>
                          <a:pt x="1674" y="3705"/>
                        </a:lnTo>
                        <a:lnTo>
                          <a:pt x="1583" y="3678"/>
                        </a:lnTo>
                        <a:lnTo>
                          <a:pt x="1490" y="3657"/>
                        </a:lnTo>
                        <a:lnTo>
                          <a:pt x="1393" y="3649"/>
                        </a:lnTo>
                        <a:lnTo>
                          <a:pt x="1343" y="3647"/>
                        </a:lnTo>
                        <a:lnTo>
                          <a:pt x="1303" y="3647"/>
                        </a:lnTo>
                        <a:lnTo>
                          <a:pt x="1223" y="3655"/>
                        </a:lnTo>
                        <a:lnTo>
                          <a:pt x="1108" y="3676"/>
                        </a:lnTo>
                        <a:lnTo>
                          <a:pt x="963" y="3728"/>
                        </a:lnTo>
                        <a:lnTo>
                          <a:pt x="829" y="3800"/>
                        </a:lnTo>
                        <a:lnTo>
                          <a:pt x="767" y="3845"/>
                        </a:lnTo>
                        <a:lnTo>
                          <a:pt x="767" y="3839"/>
                        </a:lnTo>
                        <a:lnTo>
                          <a:pt x="728" y="3837"/>
                        </a:lnTo>
                        <a:lnTo>
                          <a:pt x="653" y="3823"/>
                        </a:lnTo>
                        <a:lnTo>
                          <a:pt x="584" y="3794"/>
                        </a:lnTo>
                        <a:lnTo>
                          <a:pt x="524" y="3753"/>
                        </a:lnTo>
                        <a:lnTo>
                          <a:pt x="470" y="3701"/>
                        </a:lnTo>
                        <a:lnTo>
                          <a:pt x="430" y="3639"/>
                        </a:lnTo>
                        <a:lnTo>
                          <a:pt x="400" y="3570"/>
                        </a:lnTo>
                        <a:lnTo>
                          <a:pt x="386" y="3495"/>
                        </a:lnTo>
                        <a:lnTo>
                          <a:pt x="384" y="3456"/>
                        </a:lnTo>
                        <a:lnTo>
                          <a:pt x="386" y="3416"/>
                        </a:lnTo>
                        <a:lnTo>
                          <a:pt x="400" y="3341"/>
                        </a:lnTo>
                        <a:lnTo>
                          <a:pt x="430" y="3272"/>
                        </a:lnTo>
                        <a:lnTo>
                          <a:pt x="470" y="3211"/>
                        </a:lnTo>
                        <a:lnTo>
                          <a:pt x="524" y="3159"/>
                        </a:lnTo>
                        <a:lnTo>
                          <a:pt x="584" y="3117"/>
                        </a:lnTo>
                        <a:lnTo>
                          <a:pt x="653" y="3089"/>
                        </a:lnTo>
                        <a:lnTo>
                          <a:pt x="728" y="3073"/>
                        </a:lnTo>
                        <a:lnTo>
                          <a:pt x="767" y="3071"/>
                        </a:lnTo>
                        <a:lnTo>
                          <a:pt x="767" y="3067"/>
                        </a:lnTo>
                        <a:lnTo>
                          <a:pt x="829" y="3110"/>
                        </a:lnTo>
                        <a:lnTo>
                          <a:pt x="963" y="3184"/>
                        </a:lnTo>
                        <a:lnTo>
                          <a:pt x="1108" y="3234"/>
                        </a:lnTo>
                        <a:lnTo>
                          <a:pt x="1223" y="3256"/>
                        </a:lnTo>
                        <a:lnTo>
                          <a:pt x="1303" y="3263"/>
                        </a:lnTo>
                        <a:lnTo>
                          <a:pt x="1343" y="3263"/>
                        </a:lnTo>
                        <a:lnTo>
                          <a:pt x="1393" y="3263"/>
                        </a:lnTo>
                        <a:lnTo>
                          <a:pt x="1490" y="3253"/>
                        </a:lnTo>
                        <a:lnTo>
                          <a:pt x="1583" y="3234"/>
                        </a:lnTo>
                        <a:lnTo>
                          <a:pt x="1674" y="3205"/>
                        </a:lnTo>
                        <a:lnTo>
                          <a:pt x="1759" y="3169"/>
                        </a:lnTo>
                        <a:lnTo>
                          <a:pt x="1841" y="3125"/>
                        </a:lnTo>
                        <a:lnTo>
                          <a:pt x="1917" y="3073"/>
                        </a:lnTo>
                        <a:lnTo>
                          <a:pt x="1989" y="3014"/>
                        </a:lnTo>
                        <a:lnTo>
                          <a:pt x="2054" y="2949"/>
                        </a:lnTo>
                        <a:lnTo>
                          <a:pt x="2113" y="2878"/>
                        </a:lnTo>
                        <a:lnTo>
                          <a:pt x="2165" y="2801"/>
                        </a:lnTo>
                        <a:lnTo>
                          <a:pt x="2208" y="2720"/>
                        </a:lnTo>
                        <a:lnTo>
                          <a:pt x="2246" y="2634"/>
                        </a:lnTo>
                        <a:lnTo>
                          <a:pt x="2273" y="2543"/>
                        </a:lnTo>
                        <a:lnTo>
                          <a:pt x="2293" y="2449"/>
                        </a:lnTo>
                        <a:lnTo>
                          <a:pt x="2302" y="2353"/>
                        </a:lnTo>
                        <a:lnTo>
                          <a:pt x="2303" y="2304"/>
                        </a:lnTo>
                        <a:lnTo>
                          <a:pt x="1919" y="2304"/>
                        </a:lnTo>
                        <a:lnTo>
                          <a:pt x="1917" y="2363"/>
                        </a:lnTo>
                        <a:lnTo>
                          <a:pt x="1894" y="2475"/>
                        </a:lnTo>
                        <a:lnTo>
                          <a:pt x="1851" y="2579"/>
                        </a:lnTo>
                        <a:lnTo>
                          <a:pt x="1788" y="2670"/>
                        </a:lnTo>
                        <a:lnTo>
                          <a:pt x="1710" y="2749"/>
                        </a:lnTo>
                        <a:lnTo>
                          <a:pt x="1618" y="2811"/>
                        </a:lnTo>
                        <a:lnTo>
                          <a:pt x="1514" y="2854"/>
                        </a:lnTo>
                        <a:lnTo>
                          <a:pt x="1402" y="2877"/>
                        </a:lnTo>
                        <a:lnTo>
                          <a:pt x="1343" y="2880"/>
                        </a:lnTo>
                        <a:lnTo>
                          <a:pt x="1284" y="2877"/>
                        </a:lnTo>
                        <a:lnTo>
                          <a:pt x="1172" y="2854"/>
                        </a:lnTo>
                        <a:lnTo>
                          <a:pt x="1069" y="2811"/>
                        </a:lnTo>
                        <a:lnTo>
                          <a:pt x="977" y="2749"/>
                        </a:lnTo>
                        <a:lnTo>
                          <a:pt x="898" y="2670"/>
                        </a:lnTo>
                        <a:lnTo>
                          <a:pt x="836" y="2579"/>
                        </a:lnTo>
                        <a:lnTo>
                          <a:pt x="793" y="2475"/>
                        </a:lnTo>
                        <a:lnTo>
                          <a:pt x="770" y="2363"/>
                        </a:lnTo>
                        <a:lnTo>
                          <a:pt x="767" y="2304"/>
                        </a:lnTo>
                        <a:lnTo>
                          <a:pt x="770" y="2250"/>
                        </a:lnTo>
                        <a:lnTo>
                          <a:pt x="787" y="2151"/>
                        </a:lnTo>
                        <a:lnTo>
                          <a:pt x="822" y="2057"/>
                        </a:lnTo>
                        <a:lnTo>
                          <a:pt x="872" y="1973"/>
                        </a:lnTo>
                        <a:lnTo>
                          <a:pt x="936" y="1898"/>
                        </a:lnTo>
                        <a:lnTo>
                          <a:pt x="1010" y="1834"/>
                        </a:lnTo>
                        <a:lnTo>
                          <a:pt x="1095" y="1784"/>
                        </a:lnTo>
                        <a:lnTo>
                          <a:pt x="1189" y="1749"/>
                        </a:lnTo>
                        <a:lnTo>
                          <a:pt x="1238" y="1738"/>
                        </a:lnTo>
                        <a:lnTo>
                          <a:pt x="1290" y="1778"/>
                        </a:lnTo>
                        <a:lnTo>
                          <a:pt x="1402" y="1846"/>
                        </a:lnTo>
                        <a:lnTo>
                          <a:pt x="1526" y="1892"/>
                        </a:lnTo>
                        <a:lnTo>
                          <a:pt x="1658" y="1918"/>
                        </a:lnTo>
                        <a:lnTo>
                          <a:pt x="1727" y="1919"/>
                        </a:lnTo>
                        <a:lnTo>
                          <a:pt x="1727" y="1535"/>
                        </a:lnTo>
                        <a:lnTo>
                          <a:pt x="1689" y="1533"/>
                        </a:lnTo>
                        <a:lnTo>
                          <a:pt x="1614" y="1519"/>
                        </a:lnTo>
                        <a:lnTo>
                          <a:pt x="1545" y="1490"/>
                        </a:lnTo>
                        <a:lnTo>
                          <a:pt x="1483" y="1448"/>
                        </a:lnTo>
                        <a:lnTo>
                          <a:pt x="1431" y="1396"/>
                        </a:lnTo>
                        <a:lnTo>
                          <a:pt x="1389" y="1335"/>
                        </a:lnTo>
                        <a:lnTo>
                          <a:pt x="1360" y="1265"/>
                        </a:lnTo>
                        <a:lnTo>
                          <a:pt x="1344" y="1191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5" y="813"/>
                        </a:lnTo>
                        <a:lnTo>
                          <a:pt x="1614" y="784"/>
                        </a:lnTo>
                        <a:lnTo>
                          <a:pt x="1689" y="769"/>
                        </a:lnTo>
                        <a:lnTo>
                          <a:pt x="1727" y="76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9" name="Freeform 6"/>
                  <p:cNvSpPr>
                    <a:spLocks noEditPoints="1"/>
                  </p:cNvSpPr>
                  <p:nvPr/>
                </p:nvSpPr>
                <p:spPr bwMode="auto">
                  <a:xfrm>
                    <a:off x="5643" y="-699"/>
                    <a:ext cx="1152" cy="2304"/>
                  </a:xfrm>
                  <a:custGeom>
                    <a:avLst/>
                    <a:gdLst>
                      <a:gd name="T0" fmla="*/ 1373 w 3455"/>
                      <a:gd name="T1" fmla="*/ 299 h 6912"/>
                      <a:gd name="T2" fmla="*/ 767 w 3455"/>
                      <a:gd name="T3" fmla="*/ 0 h 6912"/>
                      <a:gd name="T4" fmla="*/ 308 w 3455"/>
                      <a:gd name="T5" fmla="*/ 152 h 6912"/>
                      <a:gd name="T6" fmla="*/ 23 w 3455"/>
                      <a:gd name="T7" fmla="*/ 576 h 6912"/>
                      <a:gd name="T8" fmla="*/ 23 w 3455"/>
                      <a:gd name="T9" fmla="*/ 6336 h 6912"/>
                      <a:gd name="T10" fmla="*/ 308 w 3455"/>
                      <a:gd name="T11" fmla="*/ 6759 h 6912"/>
                      <a:gd name="T12" fmla="*/ 767 w 3455"/>
                      <a:gd name="T13" fmla="*/ 6912 h 6912"/>
                      <a:gd name="T14" fmla="*/ 1373 w 3455"/>
                      <a:gd name="T15" fmla="*/ 6613 h 6912"/>
                      <a:gd name="T16" fmla="*/ 1766 w 3455"/>
                      <a:gd name="T17" fmla="*/ 6528 h 6912"/>
                      <a:gd name="T18" fmla="*/ 2243 w 3455"/>
                      <a:gd name="T19" fmla="*/ 6327 h 6912"/>
                      <a:gd name="T20" fmla="*/ 2486 w 3455"/>
                      <a:gd name="T21" fmla="*/ 5877 h 6912"/>
                      <a:gd name="T22" fmla="*/ 2640 w 3455"/>
                      <a:gd name="T23" fmla="*/ 5406 h 6912"/>
                      <a:gd name="T24" fmla="*/ 3071 w 3455"/>
                      <a:gd name="T25" fmla="*/ 4608 h 6912"/>
                      <a:gd name="T26" fmla="*/ 3114 w 3455"/>
                      <a:gd name="T27" fmla="*/ 4092 h 6912"/>
                      <a:gd name="T28" fmla="*/ 3455 w 3455"/>
                      <a:gd name="T29" fmla="*/ 3456 h 6912"/>
                      <a:gd name="T30" fmla="*/ 3114 w 3455"/>
                      <a:gd name="T31" fmla="*/ 2819 h 6912"/>
                      <a:gd name="T32" fmla="*/ 3071 w 3455"/>
                      <a:gd name="T33" fmla="*/ 2304 h 6912"/>
                      <a:gd name="T34" fmla="*/ 2640 w 3455"/>
                      <a:gd name="T35" fmla="*/ 1504 h 6912"/>
                      <a:gd name="T36" fmla="*/ 2486 w 3455"/>
                      <a:gd name="T37" fmla="*/ 1035 h 6912"/>
                      <a:gd name="T38" fmla="*/ 2243 w 3455"/>
                      <a:gd name="T39" fmla="*/ 583 h 6912"/>
                      <a:gd name="T40" fmla="*/ 1766 w 3455"/>
                      <a:gd name="T41" fmla="*/ 384 h 6912"/>
                      <a:gd name="T42" fmla="*/ 2477 w 3455"/>
                      <a:gd name="T43" fmla="*/ 2749 h 6912"/>
                      <a:gd name="T44" fmla="*/ 1837 w 3455"/>
                      <a:gd name="T45" fmla="*/ 2811 h 6912"/>
                      <a:gd name="T46" fmla="*/ 1151 w 3455"/>
                      <a:gd name="T47" fmla="*/ 2304 h 6912"/>
                      <a:gd name="T48" fmla="*/ 1341 w 3455"/>
                      <a:gd name="T49" fmla="*/ 2878 h 6912"/>
                      <a:gd name="T50" fmla="*/ 1871 w 3455"/>
                      <a:gd name="T51" fmla="*/ 3234 h 6912"/>
                      <a:gd name="T52" fmla="*/ 2492 w 3455"/>
                      <a:gd name="T53" fmla="*/ 3184 h 6912"/>
                      <a:gd name="T54" fmla="*/ 2931 w 3455"/>
                      <a:gd name="T55" fmla="*/ 3159 h 6912"/>
                      <a:gd name="T56" fmla="*/ 3053 w 3455"/>
                      <a:gd name="T57" fmla="*/ 3570 h 6912"/>
                      <a:gd name="T58" fmla="*/ 2686 w 3455"/>
                      <a:gd name="T59" fmla="*/ 3839 h 6912"/>
                      <a:gd name="T60" fmla="*/ 2110 w 3455"/>
                      <a:gd name="T61" fmla="*/ 3647 h 6912"/>
                      <a:gd name="T62" fmla="*/ 1537 w 3455"/>
                      <a:gd name="T63" fmla="*/ 3837 h 6912"/>
                      <a:gd name="T64" fmla="*/ 1180 w 3455"/>
                      <a:gd name="T65" fmla="*/ 4367 h 6912"/>
                      <a:gd name="T66" fmla="*/ 1603 w 3455"/>
                      <a:gd name="T67" fmla="*/ 4333 h 6912"/>
                      <a:gd name="T68" fmla="*/ 2169 w 3455"/>
                      <a:gd name="T69" fmla="*/ 4033 h 6912"/>
                      <a:gd name="T70" fmla="*/ 2685 w 3455"/>
                      <a:gd name="T71" fmla="*/ 4549 h 6912"/>
                      <a:gd name="T72" fmla="*/ 2444 w 3455"/>
                      <a:gd name="T73" fmla="*/ 5077 h 6912"/>
                      <a:gd name="T74" fmla="*/ 1796 w 3455"/>
                      <a:gd name="T75" fmla="*/ 4994 h 6912"/>
                      <a:gd name="T76" fmla="*/ 2024 w 3455"/>
                      <a:gd name="T77" fmla="*/ 5515 h 6912"/>
                      <a:gd name="T78" fmla="*/ 2064 w 3455"/>
                      <a:gd name="T79" fmla="*/ 5943 h 6912"/>
                      <a:gd name="T80" fmla="*/ 1687 w 3455"/>
                      <a:gd name="T81" fmla="*/ 6142 h 6912"/>
                      <a:gd name="T82" fmla="*/ 1344 w 3455"/>
                      <a:gd name="T83" fmla="*/ 5799 h 6912"/>
                      <a:gd name="T84" fmla="*/ 1136 w 3455"/>
                      <a:gd name="T85" fmla="*/ 6244 h 6912"/>
                      <a:gd name="T86" fmla="*/ 863 w 3455"/>
                      <a:gd name="T87" fmla="*/ 6516 h 6912"/>
                      <a:gd name="T88" fmla="*/ 470 w 3455"/>
                      <a:gd name="T89" fmla="*/ 6388 h 6912"/>
                      <a:gd name="T90" fmla="*/ 400 w 3455"/>
                      <a:gd name="T91" fmla="*/ 653 h 6912"/>
                      <a:gd name="T92" fmla="*/ 767 w 3455"/>
                      <a:gd name="T93" fmla="*/ 383 h 6912"/>
                      <a:gd name="T94" fmla="*/ 1101 w 3455"/>
                      <a:gd name="T95" fmla="*/ 580 h 6912"/>
                      <a:gd name="T96" fmla="*/ 958 w 3455"/>
                      <a:gd name="T97" fmla="*/ 1152 h 6912"/>
                      <a:gd name="T98" fmla="*/ 1543 w 3455"/>
                      <a:gd name="T99" fmla="*/ 813 h 6912"/>
                      <a:gd name="T100" fmla="*/ 1971 w 3455"/>
                      <a:gd name="T101" fmla="*/ 855 h 6912"/>
                      <a:gd name="T102" fmla="*/ 2094 w 3455"/>
                      <a:gd name="T103" fmla="*/ 1265 h 6912"/>
                      <a:gd name="T104" fmla="*/ 1727 w 3455"/>
                      <a:gd name="T105" fmla="*/ 1535 h 6912"/>
                      <a:gd name="T106" fmla="*/ 2266 w 3455"/>
                      <a:gd name="T107" fmla="*/ 1749 h 6912"/>
                      <a:gd name="T108" fmla="*/ 2685 w 3455"/>
                      <a:gd name="T109" fmla="*/ 2250 h 69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455" h="6912">
                        <a:moveTo>
                          <a:pt x="1727" y="383"/>
                        </a:moveTo>
                        <a:lnTo>
                          <a:pt x="1691" y="384"/>
                        </a:lnTo>
                        <a:lnTo>
                          <a:pt x="1621" y="391"/>
                        </a:lnTo>
                        <a:lnTo>
                          <a:pt x="1520" y="413"/>
                        </a:lnTo>
                        <a:lnTo>
                          <a:pt x="1457" y="434"/>
                        </a:lnTo>
                        <a:lnTo>
                          <a:pt x="1432" y="387"/>
                        </a:lnTo>
                        <a:lnTo>
                          <a:pt x="1373" y="299"/>
                        </a:lnTo>
                        <a:lnTo>
                          <a:pt x="1303" y="220"/>
                        </a:lnTo>
                        <a:lnTo>
                          <a:pt x="1223" y="151"/>
                        </a:lnTo>
                        <a:lnTo>
                          <a:pt x="1134" y="93"/>
                        </a:lnTo>
                        <a:lnTo>
                          <a:pt x="1036" y="49"/>
                        </a:lnTo>
                        <a:lnTo>
                          <a:pt x="933" y="17"/>
                        </a:lnTo>
                        <a:lnTo>
                          <a:pt x="823" y="1"/>
                        </a:lnTo>
                        <a:lnTo>
                          <a:pt x="767" y="0"/>
                        </a:lnTo>
                        <a:lnTo>
                          <a:pt x="728" y="0"/>
                        </a:lnTo>
                        <a:lnTo>
                          <a:pt x="650" y="8"/>
                        </a:lnTo>
                        <a:lnTo>
                          <a:pt x="575" y="23"/>
                        </a:lnTo>
                        <a:lnTo>
                          <a:pt x="503" y="46"/>
                        </a:lnTo>
                        <a:lnTo>
                          <a:pt x="434" y="74"/>
                        </a:lnTo>
                        <a:lnTo>
                          <a:pt x="370" y="110"/>
                        </a:lnTo>
                        <a:lnTo>
                          <a:pt x="308" y="152"/>
                        </a:lnTo>
                        <a:lnTo>
                          <a:pt x="250" y="198"/>
                        </a:lnTo>
                        <a:lnTo>
                          <a:pt x="198" y="252"/>
                        </a:lnTo>
                        <a:lnTo>
                          <a:pt x="152" y="308"/>
                        </a:lnTo>
                        <a:lnTo>
                          <a:pt x="110" y="370"/>
                        </a:lnTo>
                        <a:lnTo>
                          <a:pt x="74" y="434"/>
                        </a:lnTo>
                        <a:lnTo>
                          <a:pt x="46" y="504"/>
                        </a:lnTo>
                        <a:lnTo>
                          <a:pt x="23" y="576"/>
                        </a:lnTo>
                        <a:lnTo>
                          <a:pt x="8" y="650"/>
                        </a:lnTo>
                        <a:lnTo>
                          <a:pt x="0" y="728"/>
                        </a:lnTo>
                        <a:lnTo>
                          <a:pt x="0" y="767"/>
                        </a:lnTo>
                        <a:lnTo>
                          <a:pt x="0" y="6143"/>
                        </a:lnTo>
                        <a:lnTo>
                          <a:pt x="0" y="6183"/>
                        </a:lnTo>
                        <a:lnTo>
                          <a:pt x="8" y="6261"/>
                        </a:lnTo>
                        <a:lnTo>
                          <a:pt x="23" y="6336"/>
                        </a:lnTo>
                        <a:lnTo>
                          <a:pt x="46" y="6408"/>
                        </a:lnTo>
                        <a:lnTo>
                          <a:pt x="74" y="6477"/>
                        </a:lnTo>
                        <a:lnTo>
                          <a:pt x="110" y="6542"/>
                        </a:lnTo>
                        <a:lnTo>
                          <a:pt x="152" y="6602"/>
                        </a:lnTo>
                        <a:lnTo>
                          <a:pt x="198" y="6660"/>
                        </a:lnTo>
                        <a:lnTo>
                          <a:pt x="250" y="6712"/>
                        </a:lnTo>
                        <a:lnTo>
                          <a:pt x="308" y="6759"/>
                        </a:lnTo>
                        <a:lnTo>
                          <a:pt x="370" y="6801"/>
                        </a:lnTo>
                        <a:lnTo>
                          <a:pt x="434" y="6836"/>
                        </a:lnTo>
                        <a:lnTo>
                          <a:pt x="503" y="6865"/>
                        </a:lnTo>
                        <a:lnTo>
                          <a:pt x="575" y="6888"/>
                        </a:lnTo>
                        <a:lnTo>
                          <a:pt x="650" y="6903"/>
                        </a:lnTo>
                        <a:lnTo>
                          <a:pt x="728" y="6911"/>
                        </a:lnTo>
                        <a:lnTo>
                          <a:pt x="767" y="6912"/>
                        </a:lnTo>
                        <a:lnTo>
                          <a:pt x="823" y="6911"/>
                        </a:lnTo>
                        <a:lnTo>
                          <a:pt x="933" y="6893"/>
                        </a:lnTo>
                        <a:lnTo>
                          <a:pt x="1036" y="6863"/>
                        </a:lnTo>
                        <a:lnTo>
                          <a:pt x="1134" y="6819"/>
                        </a:lnTo>
                        <a:lnTo>
                          <a:pt x="1223" y="6761"/>
                        </a:lnTo>
                        <a:lnTo>
                          <a:pt x="1303" y="6692"/>
                        </a:lnTo>
                        <a:lnTo>
                          <a:pt x="1373" y="6613"/>
                        </a:lnTo>
                        <a:lnTo>
                          <a:pt x="1432" y="6523"/>
                        </a:lnTo>
                        <a:lnTo>
                          <a:pt x="1457" y="6476"/>
                        </a:lnTo>
                        <a:lnTo>
                          <a:pt x="1520" y="6499"/>
                        </a:lnTo>
                        <a:lnTo>
                          <a:pt x="1621" y="6520"/>
                        </a:lnTo>
                        <a:lnTo>
                          <a:pt x="1691" y="6528"/>
                        </a:lnTo>
                        <a:lnTo>
                          <a:pt x="1727" y="6528"/>
                        </a:lnTo>
                        <a:lnTo>
                          <a:pt x="1766" y="6528"/>
                        </a:lnTo>
                        <a:lnTo>
                          <a:pt x="1844" y="6519"/>
                        </a:lnTo>
                        <a:lnTo>
                          <a:pt x="1919" y="6503"/>
                        </a:lnTo>
                        <a:lnTo>
                          <a:pt x="1991" y="6482"/>
                        </a:lnTo>
                        <a:lnTo>
                          <a:pt x="2060" y="6453"/>
                        </a:lnTo>
                        <a:lnTo>
                          <a:pt x="2125" y="6417"/>
                        </a:lnTo>
                        <a:lnTo>
                          <a:pt x="2187" y="6375"/>
                        </a:lnTo>
                        <a:lnTo>
                          <a:pt x="2243" y="6327"/>
                        </a:lnTo>
                        <a:lnTo>
                          <a:pt x="2295" y="6276"/>
                        </a:lnTo>
                        <a:lnTo>
                          <a:pt x="2342" y="6219"/>
                        </a:lnTo>
                        <a:lnTo>
                          <a:pt x="2384" y="6157"/>
                        </a:lnTo>
                        <a:lnTo>
                          <a:pt x="2420" y="6093"/>
                        </a:lnTo>
                        <a:lnTo>
                          <a:pt x="2449" y="6024"/>
                        </a:lnTo>
                        <a:lnTo>
                          <a:pt x="2470" y="5952"/>
                        </a:lnTo>
                        <a:lnTo>
                          <a:pt x="2486" y="5877"/>
                        </a:lnTo>
                        <a:lnTo>
                          <a:pt x="2495" y="5799"/>
                        </a:lnTo>
                        <a:lnTo>
                          <a:pt x="2495" y="5760"/>
                        </a:lnTo>
                        <a:lnTo>
                          <a:pt x="2492" y="5692"/>
                        </a:lnTo>
                        <a:lnTo>
                          <a:pt x="2467" y="5564"/>
                        </a:lnTo>
                        <a:lnTo>
                          <a:pt x="2447" y="5504"/>
                        </a:lnTo>
                        <a:lnTo>
                          <a:pt x="2515" y="5476"/>
                        </a:lnTo>
                        <a:lnTo>
                          <a:pt x="2640" y="5406"/>
                        </a:lnTo>
                        <a:lnTo>
                          <a:pt x="2754" y="5318"/>
                        </a:lnTo>
                        <a:lnTo>
                          <a:pt x="2852" y="5216"/>
                        </a:lnTo>
                        <a:lnTo>
                          <a:pt x="2935" y="5099"/>
                        </a:lnTo>
                        <a:lnTo>
                          <a:pt x="3000" y="4969"/>
                        </a:lnTo>
                        <a:lnTo>
                          <a:pt x="3045" y="4831"/>
                        </a:lnTo>
                        <a:lnTo>
                          <a:pt x="3069" y="4684"/>
                        </a:lnTo>
                        <a:lnTo>
                          <a:pt x="3071" y="4608"/>
                        </a:lnTo>
                        <a:lnTo>
                          <a:pt x="3069" y="4549"/>
                        </a:lnTo>
                        <a:lnTo>
                          <a:pt x="3055" y="4435"/>
                        </a:lnTo>
                        <a:lnTo>
                          <a:pt x="3026" y="4326"/>
                        </a:lnTo>
                        <a:lnTo>
                          <a:pt x="2986" y="4221"/>
                        </a:lnTo>
                        <a:lnTo>
                          <a:pt x="2961" y="4170"/>
                        </a:lnTo>
                        <a:lnTo>
                          <a:pt x="3014" y="4149"/>
                        </a:lnTo>
                        <a:lnTo>
                          <a:pt x="3114" y="4092"/>
                        </a:lnTo>
                        <a:lnTo>
                          <a:pt x="3203" y="4022"/>
                        </a:lnTo>
                        <a:lnTo>
                          <a:pt x="3282" y="3940"/>
                        </a:lnTo>
                        <a:lnTo>
                          <a:pt x="3347" y="3846"/>
                        </a:lnTo>
                        <a:lnTo>
                          <a:pt x="3399" y="3744"/>
                        </a:lnTo>
                        <a:lnTo>
                          <a:pt x="3435" y="3633"/>
                        </a:lnTo>
                        <a:lnTo>
                          <a:pt x="3454" y="3516"/>
                        </a:lnTo>
                        <a:lnTo>
                          <a:pt x="3455" y="3456"/>
                        </a:lnTo>
                        <a:lnTo>
                          <a:pt x="3454" y="3394"/>
                        </a:lnTo>
                        <a:lnTo>
                          <a:pt x="3435" y="3277"/>
                        </a:lnTo>
                        <a:lnTo>
                          <a:pt x="3399" y="3166"/>
                        </a:lnTo>
                        <a:lnTo>
                          <a:pt x="3347" y="3064"/>
                        </a:lnTo>
                        <a:lnTo>
                          <a:pt x="3282" y="2971"/>
                        </a:lnTo>
                        <a:lnTo>
                          <a:pt x="3203" y="2888"/>
                        </a:lnTo>
                        <a:lnTo>
                          <a:pt x="3114" y="2819"/>
                        </a:lnTo>
                        <a:lnTo>
                          <a:pt x="3014" y="2762"/>
                        </a:lnTo>
                        <a:lnTo>
                          <a:pt x="2961" y="2740"/>
                        </a:lnTo>
                        <a:lnTo>
                          <a:pt x="2986" y="2690"/>
                        </a:lnTo>
                        <a:lnTo>
                          <a:pt x="3026" y="2586"/>
                        </a:lnTo>
                        <a:lnTo>
                          <a:pt x="3055" y="2477"/>
                        </a:lnTo>
                        <a:lnTo>
                          <a:pt x="3069" y="2363"/>
                        </a:lnTo>
                        <a:lnTo>
                          <a:pt x="3071" y="2304"/>
                        </a:lnTo>
                        <a:lnTo>
                          <a:pt x="3069" y="2227"/>
                        </a:lnTo>
                        <a:lnTo>
                          <a:pt x="3045" y="2079"/>
                        </a:lnTo>
                        <a:lnTo>
                          <a:pt x="3000" y="1941"/>
                        </a:lnTo>
                        <a:lnTo>
                          <a:pt x="2935" y="1813"/>
                        </a:lnTo>
                        <a:lnTo>
                          <a:pt x="2852" y="1696"/>
                        </a:lnTo>
                        <a:lnTo>
                          <a:pt x="2754" y="1592"/>
                        </a:lnTo>
                        <a:lnTo>
                          <a:pt x="2640" y="1504"/>
                        </a:lnTo>
                        <a:lnTo>
                          <a:pt x="2515" y="1435"/>
                        </a:lnTo>
                        <a:lnTo>
                          <a:pt x="2447" y="1408"/>
                        </a:lnTo>
                        <a:lnTo>
                          <a:pt x="2467" y="1346"/>
                        </a:lnTo>
                        <a:lnTo>
                          <a:pt x="2492" y="1218"/>
                        </a:lnTo>
                        <a:lnTo>
                          <a:pt x="2495" y="1152"/>
                        </a:lnTo>
                        <a:lnTo>
                          <a:pt x="2495" y="1111"/>
                        </a:lnTo>
                        <a:lnTo>
                          <a:pt x="2486" y="1035"/>
                        </a:lnTo>
                        <a:lnTo>
                          <a:pt x="2470" y="960"/>
                        </a:lnTo>
                        <a:lnTo>
                          <a:pt x="2449" y="888"/>
                        </a:lnTo>
                        <a:lnTo>
                          <a:pt x="2420" y="819"/>
                        </a:lnTo>
                        <a:lnTo>
                          <a:pt x="2384" y="753"/>
                        </a:lnTo>
                        <a:lnTo>
                          <a:pt x="2342" y="692"/>
                        </a:lnTo>
                        <a:lnTo>
                          <a:pt x="2295" y="635"/>
                        </a:lnTo>
                        <a:lnTo>
                          <a:pt x="2243" y="583"/>
                        </a:lnTo>
                        <a:lnTo>
                          <a:pt x="2187" y="535"/>
                        </a:lnTo>
                        <a:lnTo>
                          <a:pt x="2125" y="495"/>
                        </a:lnTo>
                        <a:lnTo>
                          <a:pt x="2060" y="459"/>
                        </a:lnTo>
                        <a:lnTo>
                          <a:pt x="1991" y="430"/>
                        </a:lnTo>
                        <a:lnTo>
                          <a:pt x="1919" y="407"/>
                        </a:lnTo>
                        <a:lnTo>
                          <a:pt x="1844" y="391"/>
                        </a:lnTo>
                        <a:lnTo>
                          <a:pt x="1766" y="384"/>
                        </a:lnTo>
                        <a:lnTo>
                          <a:pt x="1727" y="383"/>
                        </a:lnTo>
                        <a:close/>
                        <a:moveTo>
                          <a:pt x="2686" y="2304"/>
                        </a:moveTo>
                        <a:lnTo>
                          <a:pt x="2685" y="2363"/>
                        </a:lnTo>
                        <a:lnTo>
                          <a:pt x="2662" y="2475"/>
                        </a:lnTo>
                        <a:lnTo>
                          <a:pt x="2619" y="2579"/>
                        </a:lnTo>
                        <a:lnTo>
                          <a:pt x="2555" y="2670"/>
                        </a:lnTo>
                        <a:lnTo>
                          <a:pt x="2477" y="2749"/>
                        </a:lnTo>
                        <a:lnTo>
                          <a:pt x="2385" y="2811"/>
                        </a:lnTo>
                        <a:lnTo>
                          <a:pt x="2282" y="2854"/>
                        </a:lnTo>
                        <a:lnTo>
                          <a:pt x="2169" y="2877"/>
                        </a:lnTo>
                        <a:lnTo>
                          <a:pt x="2110" y="2880"/>
                        </a:lnTo>
                        <a:lnTo>
                          <a:pt x="2051" y="2877"/>
                        </a:lnTo>
                        <a:lnTo>
                          <a:pt x="1939" y="2854"/>
                        </a:lnTo>
                        <a:lnTo>
                          <a:pt x="1837" y="2811"/>
                        </a:lnTo>
                        <a:lnTo>
                          <a:pt x="1745" y="2749"/>
                        </a:lnTo>
                        <a:lnTo>
                          <a:pt x="1665" y="2670"/>
                        </a:lnTo>
                        <a:lnTo>
                          <a:pt x="1603" y="2579"/>
                        </a:lnTo>
                        <a:lnTo>
                          <a:pt x="1560" y="2475"/>
                        </a:lnTo>
                        <a:lnTo>
                          <a:pt x="1537" y="2363"/>
                        </a:lnTo>
                        <a:lnTo>
                          <a:pt x="1534" y="2304"/>
                        </a:lnTo>
                        <a:lnTo>
                          <a:pt x="1151" y="2304"/>
                        </a:lnTo>
                        <a:lnTo>
                          <a:pt x="1151" y="2353"/>
                        </a:lnTo>
                        <a:lnTo>
                          <a:pt x="1161" y="2449"/>
                        </a:lnTo>
                        <a:lnTo>
                          <a:pt x="1180" y="2543"/>
                        </a:lnTo>
                        <a:lnTo>
                          <a:pt x="1209" y="2634"/>
                        </a:lnTo>
                        <a:lnTo>
                          <a:pt x="1245" y="2720"/>
                        </a:lnTo>
                        <a:lnTo>
                          <a:pt x="1290" y="2801"/>
                        </a:lnTo>
                        <a:lnTo>
                          <a:pt x="1341" y="2878"/>
                        </a:lnTo>
                        <a:lnTo>
                          <a:pt x="1400" y="2949"/>
                        </a:lnTo>
                        <a:lnTo>
                          <a:pt x="1465" y="3014"/>
                        </a:lnTo>
                        <a:lnTo>
                          <a:pt x="1537" y="3073"/>
                        </a:lnTo>
                        <a:lnTo>
                          <a:pt x="1614" y="3125"/>
                        </a:lnTo>
                        <a:lnTo>
                          <a:pt x="1694" y="3169"/>
                        </a:lnTo>
                        <a:lnTo>
                          <a:pt x="1781" y="3205"/>
                        </a:lnTo>
                        <a:lnTo>
                          <a:pt x="1871" y="3234"/>
                        </a:lnTo>
                        <a:lnTo>
                          <a:pt x="1965" y="3253"/>
                        </a:lnTo>
                        <a:lnTo>
                          <a:pt x="2061" y="3263"/>
                        </a:lnTo>
                        <a:lnTo>
                          <a:pt x="2110" y="3263"/>
                        </a:lnTo>
                        <a:lnTo>
                          <a:pt x="2151" y="3263"/>
                        </a:lnTo>
                        <a:lnTo>
                          <a:pt x="2231" y="3256"/>
                        </a:lnTo>
                        <a:lnTo>
                          <a:pt x="2346" y="3234"/>
                        </a:lnTo>
                        <a:lnTo>
                          <a:pt x="2492" y="3184"/>
                        </a:lnTo>
                        <a:lnTo>
                          <a:pt x="2626" y="3110"/>
                        </a:lnTo>
                        <a:lnTo>
                          <a:pt x="2686" y="3067"/>
                        </a:lnTo>
                        <a:lnTo>
                          <a:pt x="2686" y="3071"/>
                        </a:lnTo>
                        <a:lnTo>
                          <a:pt x="2727" y="3073"/>
                        </a:lnTo>
                        <a:lnTo>
                          <a:pt x="2801" y="3089"/>
                        </a:lnTo>
                        <a:lnTo>
                          <a:pt x="2870" y="3117"/>
                        </a:lnTo>
                        <a:lnTo>
                          <a:pt x="2931" y="3159"/>
                        </a:lnTo>
                        <a:lnTo>
                          <a:pt x="2983" y="3211"/>
                        </a:lnTo>
                        <a:lnTo>
                          <a:pt x="3025" y="3272"/>
                        </a:lnTo>
                        <a:lnTo>
                          <a:pt x="3053" y="3341"/>
                        </a:lnTo>
                        <a:lnTo>
                          <a:pt x="3069" y="3416"/>
                        </a:lnTo>
                        <a:lnTo>
                          <a:pt x="3071" y="3456"/>
                        </a:lnTo>
                        <a:lnTo>
                          <a:pt x="3069" y="3495"/>
                        </a:lnTo>
                        <a:lnTo>
                          <a:pt x="3053" y="3570"/>
                        </a:lnTo>
                        <a:lnTo>
                          <a:pt x="3025" y="3639"/>
                        </a:lnTo>
                        <a:lnTo>
                          <a:pt x="2983" y="3701"/>
                        </a:lnTo>
                        <a:lnTo>
                          <a:pt x="2931" y="3753"/>
                        </a:lnTo>
                        <a:lnTo>
                          <a:pt x="2870" y="3794"/>
                        </a:lnTo>
                        <a:lnTo>
                          <a:pt x="2801" y="3823"/>
                        </a:lnTo>
                        <a:lnTo>
                          <a:pt x="2727" y="3837"/>
                        </a:lnTo>
                        <a:lnTo>
                          <a:pt x="2686" y="3839"/>
                        </a:lnTo>
                        <a:lnTo>
                          <a:pt x="2686" y="3845"/>
                        </a:lnTo>
                        <a:lnTo>
                          <a:pt x="2626" y="3800"/>
                        </a:lnTo>
                        <a:lnTo>
                          <a:pt x="2492" y="3728"/>
                        </a:lnTo>
                        <a:lnTo>
                          <a:pt x="2346" y="3676"/>
                        </a:lnTo>
                        <a:lnTo>
                          <a:pt x="2231" y="3655"/>
                        </a:lnTo>
                        <a:lnTo>
                          <a:pt x="2151" y="3647"/>
                        </a:lnTo>
                        <a:lnTo>
                          <a:pt x="2110" y="3647"/>
                        </a:lnTo>
                        <a:lnTo>
                          <a:pt x="2061" y="3649"/>
                        </a:lnTo>
                        <a:lnTo>
                          <a:pt x="1965" y="3657"/>
                        </a:lnTo>
                        <a:lnTo>
                          <a:pt x="1871" y="3678"/>
                        </a:lnTo>
                        <a:lnTo>
                          <a:pt x="1781" y="3705"/>
                        </a:lnTo>
                        <a:lnTo>
                          <a:pt x="1694" y="3742"/>
                        </a:lnTo>
                        <a:lnTo>
                          <a:pt x="1614" y="3787"/>
                        </a:lnTo>
                        <a:lnTo>
                          <a:pt x="1537" y="3837"/>
                        </a:lnTo>
                        <a:lnTo>
                          <a:pt x="1465" y="3897"/>
                        </a:lnTo>
                        <a:lnTo>
                          <a:pt x="1400" y="3963"/>
                        </a:lnTo>
                        <a:lnTo>
                          <a:pt x="1341" y="4033"/>
                        </a:lnTo>
                        <a:lnTo>
                          <a:pt x="1290" y="4110"/>
                        </a:lnTo>
                        <a:lnTo>
                          <a:pt x="1245" y="4192"/>
                        </a:lnTo>
                        <a:lnTo>
                          <a:pt x="1209" y="4278"/>
                        </a:lnTo>
                        <a:lnTo>
                          <a:pt x="1180" y="4367"/>
                        </a:lnTo>
                        <a:lnTo>
                          <a:pt x="1161" y="4461"/>
                        </a:lnTo>
                        <a:lnTo>
                          <a:pt x="1151" y="4558"/>
                        </a:lnTo>
                        <a:lnTo>
                          <a:pt x="1151" y="4608"/>
                        </a:lnTo>
                        <a:lnTo>
                          <a:pt x="1534" y="4608"/>
                        </a:lnTo>
                        <a:lnTo>
                          <a:pt x="1537" y="4549"/>
                        </a:lnTo>
                        <a:lnTo>
                          <a:pt x="1560" y="4437"/>
                        </a:lnTo>
                        <a:lnTo>
                          <a:pt x="1603" y="4333"/>
                        </a:lnTo>
                        <a:lnTo>
                          <a:pt x="1665" y="4241"/>
                        </a:lnTo>
                        <a:lnTo>
                          <a:pt x="1745" y="4163"/>
                        </a:lnTo>
                        <a:lnTo>
                          <a:pt x="1837" y="4101"/>
                        </a:lnTo>
                        <a:lnTo>
                          <a:pt x="1939" y="4056"/>
                        </a:lnTo>
                        <a:lnTo>
                          <a:pt x="2051" y="4033"/>
                        </a:lnTo>
                        <a:lnTo>
                          <a:pt x="2110" y="4032"/>
                        </a:lnTo>
                        <a:lnTo>
                          <a:pt x="2169" y="4033"/>
                        </a:lnTo>
                        <a:lnTo>
                          <a:pt x="2282" y="4056"/>
                        </a:lnTo>
                        <a:lnTo>
                          <a:pt x="2385" y="4101"/>
                        </a:lnTo>
                        <a:lnTo>
                          <a:pt x="2477" y="4163"/>
                        </a:lnTo>
                        <a:lnTo>
                          <a:pt x="2555" y="4241"/>
                        </a:lnTo>
                        <a:lnTo>
                          <a:pt x="2619" y="4333"/>
                        </a:lnTo>
                        <a:lnTo>
                          <a:pt x="2662" y="4437"/>
                        </a:lnTo>
                        <a:lnTo>
                          <a:pt x="2685" y="4549"/>
                        </a:lnTo>
                        <a:lnTo>
                          <a:pt x="2686" y="4608"/>
                        </a:lnTo>
                        <a:lnTo>
                          <a:pt x="2685" y="4660"/>
                        </a:lnTo>
                        <a:lnTo>
                          <a:pt x="2667" y="4761"/>
                        </a:lnTo>
                        <a:lnTo>
                          <a:pt x="2631" y="4854"/>
                        </a:lnTo>
                        <a:lnTo>
                          <a:pt x="2583" y="4939"/>
                        </a:lnTo>
                        <a:lnTo>
                          <a:pt x="2519" y="5014"/>
                        </a:lnTo>
                        <a:lnTo>
                          <a:pt x="2444" y="5077"/>
                        </a:lnTo>
                        <a:lnTo>
                          <a:pt x="2359" y="5126"/>
                        </a:lnTo>
                        <a:lnTo>
                          <a:pt x="2266" y="5162"/>
                        </a:lnTo>
                        <a:lnTo>
                          <a:pt x="2217" y="5172"/>
                        </a:lnTo>
                        <a:lnTo>
                          <a:pt x="2165" y="5132"/>
                        </a:lnTo>
                        <a:lnTo>
                          <a:pt x="2053" y="5066"/>
                        </a:lnTo>
                        <a:lnTo>
                          <a:pt x="1929" y="5018"/>
                        </a:lnTo>
                        <a:lnTo>
                          <a:pt x="1796" y="4994"/>
                        </a:lnTo>
                        <a:lnTo>
                          <a:pt x="1727" y="4991"/>
                        </a:lnTo>
                        <a:lnTo>
                          <a:pt x="1727" y="5376"/>
                        </a:lnTo>
                        <a:lnTo>
                          <a:pt x="1766" y="5377"/>
                        </a:lnTo>
                        <a:lnTo>
                          <a:pt x="1841" y="5393"/>
                        </a:lnTo>
                        <a:lnTo>
                          <a:pt x="1910" y="5422"/>
                        </a:lnTo>
                        <a:lnTo>
                          <a:pt x="1971" y="5463"/>
                        </a:lnTo>
                        <a:lnTo>
                          <a:pt x="2024" y="5515"/>
                        </a:lnTo>
                        <a:lnTo>
                          <a:pt x="2064" y="5576"/>
                        </a:lnTo>
                        <a:lnTo>
                          <a:pt x="2094" y="5645"/>
                        </a:lnTo>
                        <a:lnTo>
                          <a:pt x="2109" y="5720"/>
                        </a:lnTo>
                        <a:lnTo>
                          <a:pt x="2110" y="5760"/>
                        </a:lnTo>
                        <a:lnTo>
                          <a:pt x="2109" y="5799"/>
                        </a:lnTo>
                        <a:lnTo>
                          <a:pt x="2094" y="5874"/>
                        </a:lnTo>
                        <a:lnTo>
                          <a:pt x="2064" y="5943"/>
                        </a:lnTo>
                        <a:lnTo>
                          <a:pt x="2024" y="6005"/>
                        </a:lnTo>
                        <a:lnTo>
                          <a:pt x="1971" y="6057"/>
                        </a:lnTo>
                        <a:lnTo>
                          <a:pt x="1910" y="6098"/>
                        </a:lnTo>
                        <a:lnTo>
                          <a:pt x="1841" y="6127"/>
                        </a:lnTo>
                        <a:lnTo>
                          <a:pt x="1766" y="6142"/>
                        </a:lnTo>
                        <a:lnTo>
                          <a:pt x="1727" y="6143"/>
                        </a:lnTo>
                        <a:lnTo>
                          <a:pt x="1687" y="6142"/>
                        </a:lnTo>
                        <a:lnTo>
                          <a:pt x="1612" y="6127"/>
                        </a:lnTo>
                        <a:lnTo>
                          <a:pt x="1543" y="6098"/>
                        </a:lnTo>
                        <a:lnTo>
                          <a:pt x="1483" y="6057"/>
                        </a:lnTo>
                        <a:lnTo>
                          <a:pt x="1431" y="6005"/>
                        </a:lnTo>
                        <a:lnTo>
                          <a:pt x="1389" y="5943"/>
                        </a:lnTo>
                        <a:lnTo>
                          <a:pt x="1360" y="5874"/>
                        </a:lnTo>
                        <a:lnTo>
                          <a:pt x="1344" y="5799"/>
                        </a:lnTo>
                        <a:lnTo>
                          <a:pt x="1343" y="5760"/>
                        </a:lnTo>
                        <a:lnTo>
                          <a:pt x="958" y="5760"/>
                        </a:lnTo>
                        <a:lnTo>
                          <a:pt x="961" y="5828"/>
                        </a:lnTo>
                        <a:lnTo>
                          <a:pt x="986" y="5960"/>
                        </a:lnTo>
                        <a:lnTo>
                          <a:pt x="1032" y="6081"/>
                        </a:lnTo>
                        <a:lnTo>
                          <a:pt x="1097" y="6193"/>
                        </a:lnTo>
                        <a:lnTo>
                          <a:pt x="1136" y="6244"/>
                        </a:lnTo>
                        <a:lnTo>
                          <a:pt x="1127" y="6274"/>
                        </a:lnTo>
                        <a:lnTo>
                          <a:pt x="1101" y="6330"/>
                        </a:lnTo>
                        <a:lnTo>
                          <a:pt x="1066" y="6382"/>
                        </a:lnTo>
                        <a:lnTo>
                          <a:pt x="1025" y="6427"/>
                        </a:lnTo>
                        <a:lnTo>
                          <a:pt x="976" y="6466"/>
                        </a:lnTo>
                        <a:lnTo>
                          <a:pt x="922" y="6494"/>
                        </a:lnTo>
                        <a:lnTo>
                          <a:pt x="863" y="6516"/>
                        </a:lnTo>
                        <a:lnTo>
                          <a:pt x="800" y="6526"/>
                        </a:lnTo>
                        <a:lnTo>
                          <a:pt x="767" y="6528"/>
                        </a:lnTo>
                        <a:lnTo>
                          <a:pt x="728" y="6526"/>
                        </a:lnTo>
                        <a:lnTo>
                          <a:pt x="653" y="6510"/>
                        </a:lnTo>
                        <a:lnTo>
                          <a:pt x="584" y="6482"/>
                        </a:lnTo>
                        <a:lnTo>
                          <a:pt x="522" y="6440"/>
                        </a:lnTo>
                        <a:lnTo>
                          <a:pt x="470" y="6388"/>
                        </a:lnTo>
                        <a:lnTo>
                          <a:pt x="429" y="6327"/>
                        </a:lnTo>
                        <a:lnTo>
                          <a:pt x="400" y="6258"/>
                        </a:lnTo>
                        <a:lnTo>
                          <a:pt x="384" y="6183"/>
                        </a:lnTo>
                        <a:lnTo>
                          <a:pt x="383" y="6143"/>
                        </a:lnTo>
                        <a:lnTo>
                          <a:pt x="383" y="767"/>
                        </a:lnTo>
                        <a:lnTo>
                          <a:pt x="384" y="728"/>
                        </a:lnTo>
                        <a:lnTo>
                          <a:pt x="400" y="653"/>
                        </a:lnTo>
                        <a:lnTo>
                          <a:pt x="429" y="584"/>
                        </a:lnTo>
                        <a:lnTo>
                          <a:pt x="470" y="522"/>
                        </a:lnTo>
                        <a:lnTo>
                          <a:pt x="522" y="470"/>
                        </a:lnTo>
                        <a:lnTo>
                          <a:pt x="584" y="429"/>
                        </a:lnTo>
                        <a:lnTo>
                          <a:pt x="653" y="400"/>
                        </a:lnTo>
                        <a:lnTo>
                          <a:pt x="728" y="384"/>
                        </a:lnTo>
                        <a:lnTo>
                          <a:pt x="767" y="383"/>
                        </a:lnTo>
                        <a:lnTo>
                          <a:pt x="800" y="384"/>
                        </a:lnTo>
                        <a:lnTo>
                          <a:pt x="863" y="396"/>
                        </a:lnTo>
                        <a:lnTo>
                          <a:pt x="922" y="416"/>
                        </a:lnTo>
                        <a:lnTo>
                          <a:pt x="976" y="446"/>
                        </a:lnTo>
                        <a:lnTo>
                          <a:pt x="1025" y="483"/>
                        </a:lnTo>
                        <a:lnTo>
                          <a:pt x="1066" y="528"/>
                        </a:lnTo>
                        <a:lnTo>
                          <a:pt x="1101" y="580"/>
                        </a:lnTo>
                        <a:lnTo>
                          <a:pt x="1127" y="636"/>
                        </a:lnTo>
                        <a:lnTo>
                          <a:pt x="1136" y="666"/>
                        </a:lnTo>
                        <a:lnTo>
                          <a:pt x="1097" y="718"/>
                        </a:lnTo>
                        <a:lnTo>
                          <a:pt x="1032" y="829"/>
                        </a:lnTo>
                        <a:lnTo>
                          <a:pt x="986" y="951"/>
                        </a:lnTo>
                        <a:lnTo>
                          <a:pt x="961" y="1083"/>
                        </a:lnTo>
                        <a:lnTo>
                          <a:pt x="958" y="1152"/>
                        </a:lnTo>
                        <a:lnTo>
                          <a:pt x="1343" y="1152"/>
                        </a:lnTo>
                        <a:lnTo>
                          <a:pt x="1344" y="1111"/>
                        </a:lnTo>
                        <a:lnTo>
                          <a:pt x="1360" y="1036"/>
                        </a:lnTo>
                        <a:lnTo>
                          <a:pt x="1389" y="969"/>
                        </a:lnTo>
                        <a:lnTo>
                          <a:pt x="1431" y="907"/>
                        </a:lnTo>
                        <a:lnTo>
                          <a:pt x="1483" y="855"/>
                        </a:lnTo>
                        <a:lnTo>
                          <a:pt x="1543" y="813"/>
                        </a:lnTo>
                        <a:lnTo>
                          <a:pt x="1612" y="784"/>
                        </a:lnTo>
                        <a:lnTo>
                          <a:pt x="1687" y="769"/>
                        </a:lnTo>
                        <a:lnTo>
                          <a:pt x="1727" y="767"/>
                        </a:lnTo>
                        <a:lnTo>
                          <a:pt x="1766" y="769"/>
                        </a:lnTo>
                        <a:lnTo>
                          <a:pt x="1841" y="784"/>
                        </a:lnTo>
                        <a:lnTo>
                          <a:pt x="1910" y="813"/>
                        </a:lnTo>
                        <a:lnTo>
                          <a:pt x="1971" y="855"/>
                        </a:lnTo>
                        <a:lnTo>
                          <a:pt x="2024" y="907"/>
                        </a:lnTo>
                        <a:lnTo>
                          <a:pt x="2064" y="969"/>
                        </a:lnTo>
                        <a:lnTo>
                          <a:pt x="2094" y="1036"/>
                        </a:lnTo>
                        <a:lnTo>
                          <a:pt x="2109" y="1111"/>
                        </a:lnTo>
                        <a:lnTo>
                          <a:pt x="2110" y="1152"/>
                        </a:lnTo>
                        <a:lnTo>
                          <a:pt x="2109" y="1191"/>
                        </a:lnTo>
                        <a:lnTo>
                          <a:pt x="2094" y="1265"/>
                        </a:lnTo>
                        <a:lnTo>
                          <a:pt x="2064" y="1335"/>
                        </a:lnTo>
                        <a:lnTo>
                          <a:pt x="2024" y="1396"/>
                        </a:lnTo>
                        <a:lnTo>
                          <a:pt x="1971" y="1448"/>
                        </a:lnTo>
                        <a:lnTo>
                          <a:pt x="1910" y="1490"/>
                        </a:lnTo>
                        <a:lnTo>
                          <a:pt x="1841" y="1519"/>
                        </a:lnTo>
                        <a:lnTo>
                          <a:pt x="1766" y="1533"/>
                        </a:lnTo>
                        <a:lnTo>
                          <a:pt x="1727" y="1535"/>
                        </a:lnTo>
                        <a:lnTo>
                          <a:pt x="1727" y="1919"/>
                        </a:lnTo>
                        <a:lnTo>
                          <a:pt x="1796" y="1918"/>
                        </a:lnTo>
                        <a:lnTo>
                          <a:pt x="1929" y="1892"/>
                        </a:lnTo>
                        <a:lnTo>
                          <a:pt x="2053" y="1846"/>
                        </a:lnTo>
                        <a:lnTo>
                          <a:pt x="2165" y="1778"/>
                        </a:lnTo>
                        <a:lnTo>
                          <a:pt x="2217" y="1738"/>
                        </a:lnTo>
                        <a:lnTo>
                          <a:pt x="2266" y="1749"/>
                        </a:lnTo>
                        <a:lnTo>
                          <a:pt x="2359" y="1784"/>
                        </a:lnTo>
                        <a:lnTo>
                          <a:pt x="2444" y="1834"/>
                        </a:lnTo>
                        <a:lnTo>
                          <a:pt x="2519" y="1898"/>
                        </a:lnTo>
                        <a:lnTo>
                          <a:pt x="2583" y="1973"/>
                        </a:lnTo>
                        <a:lnTo>
                          <a:pt x="2631" y="2057"/>
                        </a:lnTo>
                        <a:lnTo>
                          <a:pt x="2667" y="2151"/>
                        </a:lnTo>
                        <a:lnTo>
                          <a:pt x="2685" y="2250"/>
                        </a:lnTo>
                        <a:lnTo>
                          <a:pt x="2686" y="230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0" name="Freeform 7"/>
                  <p:cNvSpPr>
                    <a:spLocks noEditPoints="1"/>
                  </p:cNvSpPr>
                  <p:nvPr/>
                </p:nvSpPr>
                <p:spPr bwMode="auto">
                  <a:xfrm>
                    <a:off x="4107" y="-1019"/>
                    <a:ext cx="2943" cy="3968"/>
                  </a:xfrm>
                  <a:custGeom>
                    <a:avLst/>
                    <a:gdLst>
                      <a:gd name="T0" fmla="*/ 6813 w 8831"/>
                      <a:gd name="T1" fmla="*/ 706 h 11905"/>
                      <a:gd name="T2" fmla="*/ 5808 w 8831"/>
                      <a:gd name="T3" fmla="*/ 222 h 11905"/>
                      <a:gd name="T4" fmla="*/ 4708 w 8831"/>
                      <a:gd name="T5" fmla="*/ 9 h 11905"/>
                      <a:gd name="T6" fmla="*/ 4263 w 8831"/>
                      <a:gd name="T7" fmla="*/ 386 h 11905"/>
                      <a:gd name="T8" fmla="*/ 5292 w 8831"/>
                      <a:gd name="T9" fmla="*/ 478 h 11905"/>
                      <a:gd name="T10" fmla="*/ 6250 w 8831"/>
                      <a:gd name="T11" fmla="*/ 822 h 11905"/>
                      <a:gd name="T12" fmla="*/ 7099 w 8831"/>
                      <a:gd name="T13" fmla="*/ 1406 h 11905"/>
                      <a:gd name="T14" fmla="*/ 7661 w 8831"/>
                      <a:gd name="T15" fmla="*/ 2020 h 11905"/>
                      <a:gd name="T16" fmla="*/ 8159 w 8831"/>
                      <a:gd name="T17" fmla="*/ 2908 h 11905"/>
                      <a:gd name="T18" fmla="*/ 8415 w 8831"/>
                      <a:gd name="T19" fmla="*/ 3896 h 11905"/>
                      <a:gd name="T20" fmla="*/ 8431 w 8831"/>
                      <a:gd name="T21" fmla="*/ 4794 h 11905"/>
                      <a:gd name="T22" fmla="*/ 8129 w 8831"/>
                      <a:gd name="T23" fmla="*/ 5992 h 11905"/>
                      <a:gd name="T24" fmla="*/ 7482 w 8831"/>
                      <a:gd name="T25" fmla="*/ 7035 h 11905"/>
                      <a:gd name="T26" fmla="*/ 6642 w 8831"/>
                      <a:gd name="T27" fmla="*/ 7778 h 11905"/>
                      <a:gd name="T28" fmla="*/ 6076 w 8831"/>
                      <a:gd name="T29" fmla="*/ 8309 h 11905"/>
                      <a:gd name="T30" fmla="*/ 3051 w 8831"/>
                      <a:gd name="T31" fmla="*/ 8832 h 11905"/>
                      <a:gd name="T32" fmla="*/ 2637 w 8831"/>
                      <a:gd name="T33" fmla="*/ 8171 h 11905"/>
                      <a:gd name="T34" fmla="*/ 2070 w 8831"/>
                      <a:gd name="T35" fmla="*/ 7696 h 11905"/>
                      <a:gd name="T36" fmla="*/ 1162 w 8831"/>
                      <a:gd name="T37" fmla="*/ 6799 h 11905"/>
                      <a:gd name="T38" fmla="*/ 586 w 8831"/>
                      <a:gd name="T39" fmla="*/ 5681 h 11905"/>
                      <a:gd name="T40" fmla="*/ 384 w 8831"/>
                      <a:gd name="T41" fmla="*/ 4420 h 11905"/>
                      <a:gd name="T42" fmla="*/ 36 w 8831"/>
                      <a:gd name="T43" fmla="*/ 4986 h 11905"/>
                      <a:gd name="T44" fmla="*/ 426 w 8831"/>
                      <a:gd name="T45" fmla="*/ 6315 h 11905"/>
                      <a:gd name="T46" fmla="*/ 1208 w 8831"/>
                      <a:gd name="T47" fmla="*/ 7453 h 11905"/>
                      <a:gd name="T48" fmla="*/ 2018 w 8831"/>
                      <a:gd name="T49" fmla="*/ 8125 h 11905"/>
                      <a:gd name="T50" fmla="*/ 2463 w 8831"/>
                      <a:gd name="T51" fmla="*/ 8566 h 11905"/>
                      <a:gd name="T52" fmla="*/ 2112 w 8831"/>
                      <a:gd name="T53" fmla="*/ 9217 h 11905"/>
                      <a:gd name="T54" fmla="*/ 2496 w 8831"/>
                      <a:gd name="T55" fmla="*/ 9601 h 11905"/>
                      <a:gd name="T56" fmla="*/ 2889 w 8831"/>
                      <a:gd name="T57" fmla="*/ 10618 h 11905"/>
                      <a:gd name="T58" fmla="*/ 3015 w 8831"/>
                      <a:gd name="T59" fmla="*/ 10745 h 11905"/>
                      <a:gd name="T60" fmla="*/ 3277 w 8831"/>
                      <a:gd name="T61" fmla="*/ 10928 h 11905"/>
                      <a:gd name="T62" fmla="*/ 3493 w 8831"/>
                      <a:gd name="T63" fmla="*/ 11442 h 11905"/>
                      <a:gd name="T64" fmla="*/ 3917 w 8831"/>
                      <a:gd name="T65" fmla="*/ 11792 h 11905"/>
                      <a:gd name="T66" fmla="*/ 4416 w 8831"/>
                      <a:gd name="T67" fmla="*/ 11905 h 11905"/>
                      <a:gd name="T68" fmla="*/ 4915 w 8831"/>
                      <a:gd name="T69" fmla="*/ 11792 h 11905"/>
                      <a:gd name="T70" fmla="*/ 5340 w 8831"/>
                      <a:gd name="T71" fmla="*/ 11442 h 11905"/>
                      <a:gd name="T72" fmla="*/ 5554 w 8831"/>
                      <a:gd name="T73" fmla="*/ 10928 h 11905"/>
                      <a:gd name="T74" fmla="*/ 5817 w 8831"/>
                      <a:gd name="T75" fmla="*/ 10745 h 11905"/>
                      <a:gd name="T76" fmla="*/ 5943 w 8831"/>
                      <a:gd name="T77" fmla="*/ 10618 h 11905"/>
                      <a:gd name="T78" fmla="*/ 6336 w 8831"/>
                      <a:gd name="T79" fmla="*/ 9601 h 11905"/>
                      <a:gd name="T80" fmla="*/ 6719 w 8831"/>
                      <a:gd name="T81" fmla="*/ 9217 h 11905"/>
                      <a:gd name="T82" fmla="*/ 6359 w 8831"/>
                      <a:gd name="T83" fmla="*/ 8569 h 11905"/>
                      <a:gd name="T84" fmla="*/ 6801 w 8831"/>
                      <a:gd name="T85" fmla="*/ 8134 h 11905"/>
                      <a:gd name="T86" fmla="*/ 7592 w 8831"/>
                      <a:gd name="T87" fmla="*/ 7484 h 11905"/>
                      <a:gd name="T88" fmla="*/ 8369 w 8831"/>
                      <a:gd name="T89" fmla="*/ 6387 h 11905"/>
                      <a:gd name="T90" fmla="*/ 8778 w 8831"/>
                      <a:gd name="T91" fmla="*/ 5102 h 11905"/>
                      <a:gd name="T92" fmla="*/ 8818 w 8831"/>
                      <a:gd name="T93" fmla="*/ 4077 h 11905"/>
                      <a:gd name="T94" fmla="*/ 8590 w 8831"/>
                      <a:gd name="T95" fmla="*/ 2977 h 11905"/>
                      <a:gd name="T96" fmla="*/ 8094 w 8831"/>
                      <a:gd name="T97" fmla="*/ 1973 h 11905"/>
                      <a:gd name="T98" fmla="*/ 7439 w 8831"/>
                      <a:gd name="T99" fmla="*/ 1198 h 11905"/>
                      <a:gd name="T100" fmla="*/ 4152 w 8831"/>
                      <a:gd name="T101" fmla="*/ 11475 h 11905"/>
                      <a:gd name="T102" fmla="*/ 3848 w 8831"/>
                      <a:gd name="T103" fmla="*/ 11269 h 11905"/>
                      <a:gd name="T104" fmla="*/ 3673 w 8831"/>
                      <a:gd name="T105" fmla="*/ 10945 h 11905"/>
                      <a:gd name="T106" fmla="*/ 5183 w 8831"/>
                      <a:gd name="T107" fmla="*/ 10792 h 11905"/>
                      <a:gd name="T108" fmla="*/ 5074 w 8831"/>
                      <a:gd name="T109" fmla="*/ 11151 h 11905"/>
                      <a:gd name="T110" fmla="*/ 4814 w 8831"/>
                      <a:gd name="T111" fmla="*/ 11410 h 11905"/>
                      <a:gd name="T112" fmla="*/ 4456 w 8831"/>
                      <a:gd name="T113" fmla="*/ 11521 h 11905"/>
                      <a:gd name="T114" fmla="*/ 5567 w 8831"/>
                      <a:gd name="T115" fmla="*/ 9984 h 11905"/>
                      <a:gd name="T116" fmla="*/ 3206 w 8831"/>
                      <a:gd name="T117" fmla="*/ 9310 h 11905"/>
                      <a:gd name="T118" fmla="*/ 5582 w 8831"/>
                      <a:gd name="T119" fmla="*/ 9601 h 119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8831" h="11905">
                        <a:moveTo>
                          <a:pt x="7439" y="1198"/>
                        </a:moveTo>
                        <a:lnTo>
                          <a:pt x="7354" y="1119"/>
                        </a:lnTo>
                        <a:lnTo>
                          <a:pt x="7180" y="971"/>
                        </a:lnTo>
                        <a:lnTo>
                          <a:pt x="7000" y="832"/>
                        </a:lnTo>
                        <a:lnTo>
                          <a:pt x="6813" y="706"/>
                        </a:lnTo>
                        <a:lnTo>
                          <a:pt x="6621" y="588"/>
                        </a:lnTo>
                        <a:lnTo>
                          <a:pt x="6424" y="480"/>
                        </a:lnTo>
                        <a:lnTo>
                          <a:pt x="6223" y="383"/>
                        </a:lnTo>
                        <a:lnTo>
                          <a:pt x="6017" y="297"/>
                        </a:lnTo>
                        <a:lnTo>
                          <a:pt x="5808" y="222"/>
                        </a:lnTo>
                        <a:lnTo>
                          <a:pt x="5593" y="157"/>
                        </a:lnTo>
                        <a:lnTo>
                          <a:pt x="5376" y="102"/>
                        </a:lnTo>
                        <a:lnTo>
                          <a:pt x="5156" y="60"/>
                        </a:lnTo>
                        <a:lnTo>
                          <a:pt x="4933" y="29"/>
                        </a:lnTo>
                        <a:lnTo>
                          <a:pt x="4708" y="9"/>
                        </a:lnTo>
                        <a:lnTo>
                          <a:pt x="4479" y="0"/>
                        </a:lnTo>
                        <a:lnTo>
                          <a:pt x="4250" y="3"/>
                        </a:lnTo>
                        <a:lnTo>
                          <a:pt x="4135" y="9"/>
                        </a:lnTo>
                        <a:lnTo>
                          <a:pt x="4158" y="392"/>
                        </a:lnTo>
                        <a:lnTo>
                          <a:pt x="4263" y="386"/>
                        </a:lnTo>
                        <a:lnTo>
                          <a:pt x="4473" y="385"/>
                        </a:lnTo>
                        <a:lnTo>
                          <a:pt x="4682" y="392"/>
                        </a:lnTo>
                        <a:lnTo>
                          <a:pt x="4888" y="410"/>
                        </a:lnTo>
                        <a:lnTo>
                          <a:pt x="5091" y="439"/>
                        </a:lnTo>
                        <a:lnTo>
                          <a:pt x="5292" y="478"/>
                        </a:lnTo>
                        <a:lnTo>
                          <a:pt x="5491" y="527"/>
                        </a:lnTo>
                        <a:lnTo>
                          <a:pt x="5686" y="586"/>
                        </a:lnTo>
                        <a:lnTo>
                          <a:pt x="5878" y="655"/>
                        </a:lnTo>
                        <a:lnTo>
                          <a:pt x="6066" y="734"/>
                        </a:lnTo>
                        <a:lnTo>
                          <a:pt x="6250" y="822"/>
                        </a:lnTo>
                        <a:lnTo>
                          <a:pt x="6430" y="920"/>
                        </a:lnTo>
                        <a:lnTo>
                          <a:pt x="6604" y="1028"/>
                        </a:lnTo>
                        <a:lnTo>
                          <a:pt x="6774" y="1145"/>
                        </a:lnTo>
                        <a:lnTo>
                          <a:pt x="6940" y="1270"/>
                        </a:lnTo>
                        <a:lnTo>
                          <a:pt x="7099" y="1406"/>
                        </a:lnTo>
                        <a:lnTo>
                          <a:pt x="7176" y="1478"/>
                        </a:lnTo>
                        <a:lnTo>
                          <a:pt x="7252" y="1550"/>
                        </a:lnTo>
                        <a:lnTo>
                          <a:pt x="7397" y="1701"/>
                        </a:lnTo>
                        <a:lnTo>
                          <a:pt x="7534" y="1858"/>
                        </a:lnTo>
                        <a:lnTo>
                          <a:pt x="7661" y="2020"/>
                        </a:lnTo>
                        <a:lnTo>
                          <a:pt x="7779" y="2188"/>
                        </a:lnTo>
                        <a:lnTo>
                          <a:pt x="7888" y="2360"/>
                        </a:lnTo>
                        <a:lnTo>
                          <a:pt x="7988" y="2539"/>
                        </a:lnTo>
                        <a:lnTo>
                          <a:pt x="8078" y="2722"/>
                        </a:lnTo>
                        <a:lnTo>
                          <a:pt x="8159" y="2908"/>
                        </a:lnTo>
                        <a:lnTo>
                          <a:pt x="8230" y="3099"/>
                        </a:lnTo>
                        <a:lnTo>
                          <a:pt x="8292" y="3294"/>
                        </a:lnTo>
                        <a:lnTo>
                          <a:pt x="8342" y="3491"/>
                        </a:lnTo>
                        <a:lnTo>
                          <a:pt x="8384" y="3692"/>
                        </a:lnTo>
                        <a:lnTo>
                          <a:pt x="8415" y="3896"/>
                        </a:lnTo>
                        <a:lnTo>
                          <a:pt x="8435" y="4103"/>
                        </a:lnTo>
                        <a:lnTo>
                          <a:pt x="8447" y="4312"/>
                        </a:lnTo>
                        <a:lnTo>
                          <a:pt x="8447" y="4417"/>
                        </a:lnTo>
                        <a:lnTo>
                          <a:pt x="8446" y="4544"/>
                        </a:lnTo>
                        <a:lnTo>
                          <a:pt x="8431" y="4794"/>
                        </a:lnTo>
                        <a:lnTo>
                          <a:pt x="8400" y="5043"/>
                        </a:lnTo>
                        <a:lnTo>
                          <a:pt x="8353" y="5288"/>
                        </a:lnTo>
                        <a:lnTo>
                          <a:pt x="8293" y="5527"/>
                        </a:lnTo>
                        <a:lnTo>
                          <a:pt x="8218" y="5763"/>
                        </a:lnTo>
                        <a:lnTo>
                          <a:pt x="8129" y="5992"/>
                        </a:lnTo>
                        <a:lnTo>
                          <a:pt x="8025" y="6216"/>
                        </a:lnTo>
                        <a:lnTo>
                          <a:pt x="7909" y="6432"/>
                        </a:lnTo>
                        <a:lnTo>
                          <a:pt x="7779" y="6642"/>
                        </a:lnTo>
                        <a:lnTo>
                          <a:pt x="7638" y="6842"/>
                        </a:lnTo>
                        <a:lnTo>
                          <a:pt x="7482" y="7035"/>
                        </a:lnTo>
                        <a:lnTo>
                          <a:pt x="7315" y="7218"/>
                        </a:lnTo>
                        <a:lnTo>
                          <a:pt x="7137" y="7392"/>
                        </a:lnTo>
                        <a:lnTo>
                          <a:pt x="6947" y="7555"/>
                        </a:lnTo>
                        <a:lnTo>
                          <a:pt x="6747" y="7708"/>
                        </a:lnTo>
                        <a:lnTo>
                          <a:pt x="6642" y="7778"/>
                        </a:lnTo>
                        <a:lnTo>
                          <a:pt x="6568" y="7827"/>
                        </a:lnTo>
                        <a:lnTo>
                          <a:pt x="6431" y="7935"/>
                        </a:lnTo>
                        <a:lnTo>
                          <a:pt x="6303" y="8052"/>
                        </a:lnTo>
                        <a:lnTo>
                          <a:pt x="6184" y="8177"/>
                        </a:lnTo>
                        <a:lnTo>
                          <a:pt x="6076" y="8309"/>
                        </a:lnTo>
                        <a:lnTo>
                          <a:pt x="5976" y="8451"/>
                        </a:lnTo>
                        <a:lnTo>
                          <a:pt x="5887" y="8599"/>
                        </a:lnTo>
                        <a:lnTo>
                          <a:pt x="5808" y="8753"/>
                        </a:lnTo>
                        <a:lnTo>
                          <a:pt x="5773" y="8832"/>
                        </a:lnTo>
                        <a:lnTo>
                          <a:pt x="3051" y="8832"/>
                        </a:lnTo>
                        <a:lnTo>
                          <a:pt x="3016" y="8753"/>
                        </a:lnTo>
                        <a:lnTo>
                          <a:pt x="2936" y="8597"/>
                        </a:lnTo>
                        <a:lnTo>
                          <a:pt x="2846" y="8448"/>
                        </a:lnTo>
                        <a:lnTo>
                          <a:pt x="2747" y="8307"/>
                        </a:lnTo>
                        <a:lnTo>
                          <a:pt x="2637" y="8171"/>
                        </a:lnTo>
                        <a:lnTo>
                          <a:pt x="2518" y="8046"/>
                        </a:lnTo>
                        <a:lnTo>
                          <a:pt x="2390" y="7928"/>
                        </a:lnTo>
                        <a:lnTo>
                          <a:pt x="2252" y="7820"/>
                        </a:lnTo>
                        <a:lnTo>
                          <a:pt x="2180" y="7771"/>
                        </a:lnTo>
                        <a:lnTo>
                          <a:pt x="2070" y="7696"/>
                        </a:lnTo>
                        <a:lnTo>
                          <a:pt x="1864" y="7538"/>
                        </a:lnTo>
                        <a:lnTo>
                          <a:pt x="1670" y="7369"/>
                        </a:lnTo>
                        <a:lnTo>
                          <a:pt x="1487" y="7189"/>
                        </a:lnTo>
                        <a:lnTo>
                          <a:pt x="1317" y="6999"/>
                        </a:lnTo>
                        <a:lnTo>
                          <a:pt x="1162" y="6799"/>
                        </a:lnTo>
                        <a:lnTo>
                          <a:pt x="1018" y="6590"/>
                        </a:lnTo>
                        <a:lnTo>
                          <a:pt x="888" y="6374"/>
                        </a:lnTo>
                        <a:lnTo>
                          <a:pt x="773" y="6149"/>
                        </a:lnTo>
                        <a:lnTo>
                          <a:pt x="672" y="5919"/>
                        </a:lnTo>
                        <a:lnTo>
                          <a:pt x="586" y="5681"/>
                        </a:lnTo>
                        <a:lnTo>
                          <a:pt x="514" y="5438"/>
                        </a:lnTo>
                        <a:lnTo>
                          <a:pt x="458" y="5189"/>
                        </a:lnTo>
                        <a:lnTo>
                          <a:pt x="417" y="4935"/>
                        </a:lnTo>
                        <a:lnTo>
                          <a:pt x="393" y="4679"/>
                        </a:lnTo>
                        <a:lnTo>
                          <a:pt x="384" y="4420"/>
                        </a:lnTo>
                        <a:lnTo>
                          <a:pt x="387" y="4287"/>
                        </a:lnTo>
                        <a:lnTo>
                          <a:pt x="3" y="4276"/>
                        </a:lnTo>
                        <a:lnTo>
                          <a:pt x="0" y="4420"/>
                        </a:lnTo>
                        <a:lnTo>
                          <a:pt x="10" y="4705"/>
                        </a:lnTo>
                        <a:lnTo>
                          <a:pt x="36" y="4986"/>
                        </a:lnTo>
                        <a:lnTo>
                          <a:pt x="80" y="5262"/>
                        </a:lnTo>
                        <a:lnTo>
                          <a:pt x="142" y="5534"/>
                        </a:lnTo>
                        <a:lnTo>
                          <a:pt x="220" y="5801"/>
                        </a:lnTo>
                        <a:lnTo>
                          <a:pt x="315" y="6061"/>
                        </a:lnTo>
                        <a:lnTo>
                          <a:pt x="426" y="6315"/>
                        </a:lnTo>
                        <a:lnTo>
                          <a:pt x="553" y="6560"/>
                        </a:lnTo>
                        <a:lnTo>
                          <a:pt x="694" y="6797"/>
                        </a:lnTo>
                        <a:lnTo>
                          <a:pt x="851" y="7026"/>
                        </a:lnTo>
                        <a:lnTo>
                          <a:pt x="1022" y="7244"/>
                        </a:lnTo>
                        <a:lnTo>
                          <a:pt x="1208" y="7453"/>
                        </a:lnTo>
                        <a:lnTo>
                          <a:pt x="1408" y="7650"/>
                        </a:lnTo>
                        <a:lnTo>
                          <a:pt x="1621" y="7836"/>
                        </a:lnTo>
                        <a:lnTo>
                          <a:pt x="1847" y="8008"/>
                        </a:lnTo>
                        <a:lnTo>
                          <a:pt x="1967" y="8089"/>
                        </a:lnTo>
                        <a:lnTo>
                          <a:pt x="2018" y="8125"/>
                        </a:lnTo>
                        <a:lnTo>
                          <a:pt x="2119" y="8201"/>
                        </a:lnTo>
                        <a:lnTo>
                          <a:pt x="2214" y="8285"/>
                        </a:lnTo>
                        <a:lnTo>
                          <a:pt x="2302" y="8373"/>
                        </a:lnTo>
                        <a:lnTo>
                          <a:pt x="2386" y="8468"/>
                        </a:lnTo>
                        <a:lnTo>
                          <a:pt x="2463" y="8566"/>
                        </a:lnTo>
                        <a:lnTo>
                          <a:pt x="2535" y="8669"/>
                        </a:lnTo>
                        <a:lnTo>
                          <a:pt x="2600" y="8778"/>
                        </a:lnTo>
                        <a:lnTo>
                          <a:pt x="2630" y="8832"/>
                        </a:lnTo>
                        <a:lnTo>
                          <a:pt x="2112" y="8832"/>
                        </a:lnTo>
                        <a:lnTo>
                          <a:pt x="2112" y="9217"/>
                        </a:lnTo>
                        <a:lnTo>
                          <a:pt x="2783" y="9217"/>
                        </a:lnTo>
                        <a:lnTo>
                          <a:pt x="2810" y="9310"/>
                        </a:lnTo>
                        <a:lnTo>
                          <a:pt x="2852" y="9502"/>
                        </a:lnTo>
                        <a:lnTo>
                          <a:pt x="2865" y="9601"/>
                        </a:lnTo>
                        <a:lnTo>
                          <a:pt x="2496" y="9601"/>
                        </a:lnTo>
                        <a:lnTo>
                          <a:pt x="2496" y="9984"/>
                        </a:lnTo>
                        <a:lnTo>
                          <a:pt x="2881" y="9984"/>
                        </a:lnTo>
                        <a:lnTo>
                          <a:pt x="2881" y="10560"/>
                        </a:lnTo>
                        <a:lnTo>
                          <a:pt x="2881" y="10581"/>
                        </a:lnTo>
                        <a:lnTo>
                          <a:pt x="2889" y="10618"/>
                        </a:lnTo>
                        <a:lnTo>
                          <a:pt x="2904" y="10653"/>
                        </a:lnTo>
                        <a:lnTo>
                          <a:pt x="2924" y="10683"/>
                        </a:lnTo>
                        <a:lnTo>
                          <a:pt x="2950" y="10709"/>
                        </a:lnTo>
                        <a:lnTo>
                          <a:pt x="2980" y="10730"/>
                        </a:lnTo>
                        <a:lnTo>
                          <a:pt x="3015" y="10745"/>
                        </a:lnTo>
                        <a:lnTo>
                          <a:pt x="3052" y="10752"/>
                        </a:lnTo>
                        <a:lnTo>
                          <a:pt x="3072" y="10753"/>
                        </a:lnTo>
                        <a:lnTo>
                          <a:pt x="3264" y="10753"/>
                        </a:lnTo>
                        <a:lnTo>
                          <a:pt x="3265" y="10812"/>
                        </a:lnTo>
                        <a:lnTo>
                          <a:pt x="3277" y="10928"/>
                        </a:lnTo>
                        <a:lnTo>
                          <a:pt x="3300" y="11041"/>
                        </a:lnTo>
                        <a:lnTo>
                          <a:pt x="3334" y="11149"/>
                        </a:lnTo>
                        <a:lnTo>
                          <a:pt x="3378" y="11252"/>
                        </a:lnTo>
                        <a:lnTo>
                          <a:pt x="3431" y="11350"/>
                        </a:lnTo>
                        <a:lnTo>
                          <a:pt x="3493" y="11442"/>
                        </a:lnTo>
                        <a:lnTo>
                          <a:pt x="3563" y="11528"/>
                        </a:lnTo>
                        <a:lnTo>
                          <a:pt x="3642" y="11606"/>
                        </a:lnTo>
                        <a:lnTo>
                          <a:pt x="3727" y="11676"/>
                        </a:lnTo>
                        <a:lnTo>
                          <a:pt x="3820" y="11738"/>
                        </a:lnTo>
                        <a:lnTo>
                          <a:pt x="3917" y="11792"/>
                        </a:lnTo>
                        <a:lnTo>
                          <a:pt x="4020" y="11835"/>
                        </a:lnTo>
                        <a:lnTo>
                          <a:pt x="4129" y="11869"/>
                        </a:lnTo>
                        <a:lnTo>
                          <a:pt x="4241" y="11892"/>
                        </a:lnTo>
                        <a:lnTo>
                          <a:pt x="4357" y="11904"/>
                        </a:lnTo>
                        <a:lnTo>
                          <a:pt x="4416" y="11905"/>
                        </a:lnTo>
                        <a:lnTo>
                          <a:pt x="4476" y="11904"/>
                        </a:lnTo>
                        <a:lnTo>
                          <a:pt x="4591" y="11892"/>
                        </a:lnTo>
                        <a:lnTo>
                          <a:pt x="4704" y="11869"/>
                        </a:lnTo>
                        <a:lnTo>
                          <a:pt x="4812" y="11835"/>
                        </a:lnTo>
                        <a:lnTo>
                          <a:pt x="4915" y="11792"/>
                        </a:lnTo>
                        <a:lnTo>
                          <a:pt x="5013" y="11738"/>
                        </a:lnTo>
                        <a:lnTo>
                          <a:pt x="5105" y="11676"/>
                        </a:lnTo>
                        <a:lnTo>
                          <a:pt x="5190" y="11606"/>
                        </a:lnTo>
                        <a:lnTo>
                          <a:pt x="5269" y="11528"/>
                        </a:lnTo>
                        <a:lnTo>
                          <a:pt x="5340" y="11442"/>
                        </a:lnTo>
                        <a:lnTo>
                          <a:pt x="5402" y="11350"/>
                        </a:lnTo>
                        <a:lnTo>
                          <a:pt x="5455" y="11252"/>
                        </a:lnTo>
                        <a:lnTo>
                          <a:pt x="5498" y="11149"/>
                        </a:lnTo>
                        <a:lnTo>
                          <a:pt x="5531" y="11041"/>
                        </a:lnTo>
                        <a:lnTo>
                          <a:pt x="5554" y="10928"/>
                        </a:lnTo>
                        <a:lnTo>
                          <a:pt x="5567" y="10812"/>
                        </a:lnTo>
                        <a:lnTo>
                          <a:pt x="5567" y="10753"/>
                        </a:lnTo>
                        <a:lnTo>
                          <a:pt x="5760" y="10753"/>
                        </a:lnTo>
                        <a:lnTo>
                          <a:pt x="5779" y="10752"/>
                        </a:lnTo>
                        <a:lnTo>
                          <a:pt x="5817" y="10745"/>
                        </a:lnTo>
                        <a:lnTo>
                          <a:pt x="5851" y="10730"/>
                        </a:lnTo>
                        <a:lnTo>
                          <a:pt x="5883" y="10709"/>
                        </a:lnTo>
                        <a:lnTo>
                          <a:pt x="5909" y="10683"/>
                        </a:lnTo>
                        <a:lnTo>
                          <a:pt x="5929" y="10653"/>
                        </a:lnTo>
                        <a:lnTo>
                          <a:pt x="5943" y="10618"/>
                        </a:lnTo>
                        <a:lnTo>
                          <a:pt x="5952" y="10581"/>
                        </a:lnTo>
                        <a:lnTo>
                          <a:pt x="5952" y="10560"/>
                        </a:lnTo>
                        <a:lnTo>
                          <a:pt x="5952" y="9984"/>
                        </a:lnTo>
                        <a:lnTo>
                          <a:pt x="6336" y="9984"/>
                        </a:lnTo>
                        <a:lnTo>
                          <a:pt x="6336" y="9601"/>
                        </a:lnTo>
                        <a:lnTo>
                          <a:pt x="5965" y="9601"/>
                        </a:lnTo>
                        <a:lnTo>
                          <a:pt x="5978" y="9502"/>
                        </a:lnTo>
                        <a:lnTo>
                          <a:pt x="6017" y="9310"/>
                        </a:lnTo>
                        <a:lnTo>
                          <a:pt x="6043" y="9217"/>
                        </a:lnTo>
                        <a:lnTo>
                          <a:pt x="6719" y="9217"/>
                        </a:lnTo>
                        <a:lnTo>
                          <a:pt x="6719" y="8832"/>
                        </a:lnTo>
                        <a:lnTo>
                          <a:pt x="6194" y="8832"/>
                        </a:lnTo>
                        <a:lnTo>
                          <a:pt x="6224" y="8778"/>
                        </a:lnTo>
                        <a:lnTo>
                          <a:pt x="6287" y="8671"/>
                        </a:lnTo>
                        <a:lnTo>
                          <a:pt x="6359" y="8569"/>
                        </a:lnTo>
                        <a:lnTo>
                          <a:pt x="6436" y="8471"/>
                        </a:lnTo>
                        <a:lnTo>
                          <a:pt x="6518" y="8379"/>
                        </a:lnTo>
                        <a:lnTo>
                          <a:pt x="6607" y="8292"/>
                        </a:lnTo>
                        <a:lnTo>
                          <a:pt x="6701" y="8210"/>
                        </a:lnTo>
                        <a:lnTo>
                          <a:pt x="6801" y="8134"/>
                        </a:lnTo>
                        <a:lnTo>
                          <a:pt x="6853" y="8099"/>
                        </a:lnTo>
                        <a:lnTo>
                          <a:pt x="6968" y="8020"/>
                        </a:lnTo>
                        <a:lnTo>
                          <a:pt x="7189" y="7853"/>
                        </a:lnTo>
                        <a:lnTo>
                          <a:pt x="7397" y="7674"/>
                        </a:lnTo>
                        <a:lnTo>
                          <a:pt x="7592" y="7484"/>
                        </a:lnTo>
                        <a:lnTo>
                          <a:pt x="7775" y="7284"/>
                        </a:lnTo>
                        <a:lnTo>
                          <a:pt x="7945" y="7072"/>
                        </a:lnTo>
                        <a:lnTo>
                          <a:pt x="8100" y="6854"/>
                        </a:lnTo>
                        <a:lnTo>
                          <a:pt x="8243" y="6625"/>
                        </a:lnTo>
                        <a:lnTo>
                          <a:pt x="8369" y="6387"/>
                        </a:lnTo>
                        <a:lnTo>
                          <a:pt x="8482" y="6142"/>
                        </a:lnTo>
                        <a:lnTo>
                          <a:pt x="8579" y="5892"/>
                        </a:lnTo>
                        <a:lnTo>
                          <a:pt x="8662" y="5634"/>
                        </a:lnTo>
                        <a:lnTo>
                          <a:pt x="8728" y="5370"/>
                        </a:lnTo>
                        <a:lnTo>
                          <a:pt x="8778" y="5102"/>
                        </a:lnTo>
                        <a:lnTo>
                          <a:pt x="8813" y="4830"/>
                        </a:lnTo>
                        <a:lnTo>
                          <a:pt x="8830" y="4555"/>
                        </a:lnTo>
                        <a:lnTo>
                          <a:pt x="8831" y="4417"/>
                        </a:lnTo>
                        <a:lnTo>
                          <a:pt x="8830" y="4303"/>
                        </a:lnTo>
                        <a:lnTo>
                          <a:pt x="8818" y="4077"/>
                        </a:lnTo>
                        <a:lnTo>
                          <a:pt x="8795" y="3851"/>
                        </a:lnTo>
                        <a:lnTo>
                          <a:pt x="8761" y="3629"/>
                        </a:lnTo>
                        <a:lnTo>
                          <a:pt x="8715" y="3409"/>
                        </a:lnTo>
                        <a:lnTo>
                          <a:pt x="8657" y="3191"/>
                        </a:lnTo>
                        <a:lnTo>
                          <a:pt x="8590" y="2977"/>
                        </a:lnTo>
                        <a:lnTo>
                          <a:pt x="8510" y="2766"/>
                        </a:lnTo>
                        <a:lnTo>
                          <a:pt x="8421" y="2561"/>
                        </a:lnTo>
                        <a:lnTo>
                          <a:pt x="8322" y="2360"/>
                        </a:lnTo>
                        <a:lnTo>
                          <a:pt x="8212" y="2164"/>
                        </a:lnTo>
                        <a:lnTo>
                          <a:pt x="8094" y="1973"/>
                        </a:lnTo>
                        <a:lnTo>
                          <a:pt x="7965" y="1789"/>
                        </a:lnTo>
                        <a:lnTo>
                          <a:pt x="7826" y="1611"/>
                        </a:lnTo>
                        <a:lnTo>
                          <a:pt x="7678" y="1440"/>
                        </a:lnTo>
                        <a:lnTo>
                          <a:pt x="7521" y="1276"/>
                        </a:lnTo>
                        <a:lnTo>
                          <a:pt x="7439" y="1198"/>
                        </a:lnTo>
                        <a:close/>
                        <a:moveTo>
                          <a:pt x="4416" y="11521"/>
                        </a:moveTo>
                        <a:lnTo>
                          <a:pt x="4377" y="11521"/>
                        </a:lnTo>
                        <a:lnTo>
                          <a:pt x="4299" y="11512"/>
                        </a:lnTo>
                        <a:lnTo>
                          <a:pt x="4224" y="11496"/>
                        </a:lnTo>
                        <a:lnTo>
                          <a:pt x="4152" y="11475"/>
                        </a:lnTo>
                        <a:lnTo>
                          <a:pt x="4083" y="11446"/>
                        </a:lnTo>
                        <a:lnTo>
                          <a:pt x="4018" y="11410"/>
                        </a:lnTo>
                        <a:lnTo>
                          <a:pt x="3956" y="11368"/>
                        </a:lnTo>
                        <a:lnTo>
                          <a:pt x="3900" y="11321"/>
                        </a:lnTo>
                        <a:lnTo>
                          <a:pt x="3848" y="11269"/>
                        </a:lnTo>
                        <a:lnTo>
                          <a:pt x="3801" y="11213"/>
                        </a:lnTo>
                        <a:lnTo>
                          <a:pt x="3759" y="11151"/>
                        </a:lnTo>
                        <a:lnTo>
                          <a:pt x="3725" y="11086"/>
                        </a:lnTo>
                        <a:lnTo>
                          <a:pt x="3694" y="11017"/>
                        </a:lnTo>
                        <a:lnTo>
                          <a:pt x="3673" y="10945"/>
                        </a:lnTo>
                        <a:lnTo>
                          <a:pt x="3657" y="10870"/>
                        </a:lnTo>
                        <a:lnTo>
                          <a:pt x="3650" y="10792"/>
                        </a:lnTo>
                        <a:lnTo>
                          <a:pt x="3648" y="10753"/>
                        </a:lnTo>
                        <a:lnTo>
                          <a:pt x="5184" y="10753"/>
                        </a:lnTo>
                        <a:lnTo>
                          <a:pt x="5183" y="10792"/>
                        </a:lnTo>
                        <a:lnTo>
                          <a:pt x="5176" y="10870"/>
                        </a:lnTo>
                        <a:lnTo>
                          <a:pt x="5160" y="10945"/>
                        </a:lnTo>
                        <a:lnTo>
                          <a:pt x="5138" y="11017"/>
                        </a:lnTo>
                        <a:lnTo>
                          <a:pt x="5108" y="11086"/>
                        </a:lnTo>
                        <a:lnTo>
                          <a:pt x="5074" y="11151"/>
                        </a:lnTo>
                        <a:lnTo>
                          <a:pt x="5032" y="11213"/>
                        </a:lnTo>
                        <a:lnTo>
                          <a:pt x="4984" y="11269"/>
                        </a:lnTo>
                        <a:lnTo>
                          <a:pt x="4933" y="11321"/>
                        </a:lnTo>
                        <a:lnTo>
                          <a:pt x="4875" y="11368"/>
                        </a:lnTo>
                        <a:lnTo>
                          <a:pt x="4814" y="11410"/>
                        </a:lnTo>
                        <a:lnTo>
                          <a:pt x="4750" y="11446"/>
                        </a:lnTo>
                        <a:lnTo>
                          <a:pt x="4681" y="11475"/>
                        </a:lnTo>
                        <a:lnTo>
                          <a:pt x="4609" y="11496"/>
                        </a:lnTo>
                        <a:lnTo>
                          <a:pt x="4534" y="11512"/>
                        </a:lnTo>
                        <a:lnTo>
                          <a:pt x="4456" y="11521"/>
                        </a:lnTo>
                        <a:lnTo>
                          <a:pt x="4416" y="11521"/>
                        </a:lnTo>
                        <a:close/>
                        <a:moveTo>
                          <a:pt x="5567" y="10369"/>
                        </a:moveTo>
                        <a:lnTo>
                          <a:pt x="3264" y="10369"/>
                        </a:lnTo>
                        <a:lnTo>
                          <a:pt x="3264" y="9984"/>
                        </a:lnTo>
                        <a:lnTo>
                          <a:pt x="5567" y="9984"/>
                        </a:lnTo>
                        <a:lnTo>
                          <a:pt x="5567" y="10369"/>
                        </a:lnTo>
                        <a:close/>
                        <a:moveTo>
                          <a:pt x="5582" y="9601"/>
                        </a:moveTo>
                        <a:lnTo>
                          <a:pt x="3249" y="9601"/>
                        </a:lnTo>
                        <a:lnTo>
                          <a:pt x="3238" y="9503"/>
                        </a:lnTo>
                        <a:lnTo>
                          <a:pt x="3206" y="9310"/>
                        </a:lnTo>
                        <a:lnTo>
                          <a:pt x="3185" y="9217"/>
                        </a:lnTo>
                        <a:lnTo>
                          <a:pt x="5641" y="9217"/>
                        </a:lnTo>
                        <a:lnTo>
                          <a:pt x="5621" y="9310"/>
                        </a:lnTo>
                        <a:lnTo>
                          <a:pt x="5590" y="9503"/>
                        </a:lnTo>
                        <a:lnTo>
                          <a:pt x="5582" y="960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>
                      <a:solidFill>
                        <a:prstClr val="black"/>
                      </a:solidFill>
                    </a:endParaRPr>
                  </a:p>
                </p:txBody>
              </p:sp>
            </p:grpSp>
            <p:cxnSp>
              <p:nvCxnSpPr>
                <p:cNvPr id="58" name="직선 연결선 57"/>
                <p:cNvCxnSpPr/>
                <p:nvPr/>
              </p:nvCxnSpPr>
              <p:spPr>
                <a:xfrm flipH="1">
                  <a:off x="8982543" y="743627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직선 연결선 63"/>
                <p:cNvCxnSpPr/>
                <p:nvPr/>
              </p:nvCxnSpPr>
              <p:spPr>
                <a:xfrm rot="1800000" flipH="1">
                  <a:off x="9228570" y="822839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직선 연결선 64"/>
                <p:cNvCxnSpPr/>
                <p:nvPr/>
              </p:nvCxnSpPr>
              <p:spPr>
                <a:xfrm rot="3600000" flipH="1">
                  <a:off x="9367057" y="990893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직선 연결선 65"/>
                <p:cNvCxnSpPr/>
                <p:nvPr/>
              </p:nvCxnSpPr>
              <p:spPr>
                <a:xfrm rot="5400000" flipH="1">
                  <a:off x="9380585" y="1221445"/>
                  <a:ext cx="0" cy="73023"/>
                </a:xfrm>
                <a:prstGeom prst="line">
                  <a:avLst/>
                </a:prstGeom>
                <a:ln w="34925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0" name="그룹 69"/>
                <p:cNvGrpSpPr/>
                <p:nvPr/>
              </p:nvGrpSpPr>
              <p:grpSpPr>
                <a:xfrm flipH="1">
                  <a:off x="8540560" y="822839"/>
                  <a:ext cx="188527" cy="435117"/>
                  <a:chOff x="10502710" y="1039006"/>
                  <a:chExt cx="415863" cy="959805"/>
                </a:xfrm>
              </p:grpSpPr>
              <p:cxnSp>
                <p:nvCxnSpPr>
                  <p:cNvPr id="67" name="직선 연결선 66"/>
                  <p:cNvCxnSpPr/>
                  <p:nvPr/>
                </p:nvCxnSpPr>
                <p:spPr>
                  <a:xfrm rot="1800000" flipH="1">
                    <a:off x="10502710" y="1039006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직선 연결선 67"/>
                  <p:cNvCxnSpPr/>
                  <p:nvPr/>
                </p:nvCxnSpPr>
                <p:spPr>
                  <a:xfrm rot="3600000" flipH="1">
                    <a:off x="10808192" y="1409708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직선 연결선 68"/>
                  <p:cNvCxnSpPr/>
                  <p:nvPr/>
                </p:nvCxnSpPr>
                <p:spPr>
                  <a:xfrm rot="5400000" flipH="1">
                    <a:off x="10838033" y="1918272"/>
                    <a:ext cx="1" cy="161078"/>
                  </a:xfrm>
                  <a:prstGeom prst="line">
                    <a:avLst/>
                  </a:prstGeom>
                  <a:ln w="34925" cap="rnd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7" name="꺾인 연결선 6"/>
              <p:cNvCxnSpPr>
                <a:cxnSpLocks/>
                <a:stCxn id="10" idx="33"/>
              </p:cNvCxnSpPr>
              <p:nvPr/>
            </p:nvCxnSpPr>
            <p:spPr>
              <a:xfrm flipH="1">
                <a:off x="587571" y="1101899"/>
                <a:ext cx="10768684" cy="5441776"/>
              </a:xfrm>
              <a:prstGeom prst="bentConnector4">
                <a:avLst>
                  <a:gd name="adj1" fmla="val 0"/>
                  <a:gd name="adj2" fmla="val 4666"/>
                </a:avLst>
              </a:prstGeom>
              <a:ln w="25400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>
                <a:off x="587571" y="6534150"/>
                <a:ext cx="10800000" cy="1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직사각형 55"/>
          <p:cNvSpPr/>
          <p:nvPr/>
        </p:nvSpPr>
        <p:spPr>
          <a:xfrm>
            <a:off x="587571" y="178828"/>
            <a:ext cx="6096000" cy="655372"/>
          </a:xfrm>
          <a:prstGeom prst="rect">
            <a:avLst/>
          </a:prstGeom>
        </p:spPr>
        <p:txBody>
          <a:bodyPr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2800" b="1" i="1" kern="0" dirty="0">
                <a:solidFill>
                  <a:prstClr val="white"/>
                </a:solidFill>
              </a:rPr>
              <a:t>동작</a:t>
            </a:r>
            <a:endParaRPr lang="en-US" altLang="ko-KR" sz="2800" b="1" i="1" kern="0" dirty="0">
              <a:solidFill>
                <a:prstClr val="white"/>
              </a:solidFill>
            </a:endParaRPr>
          </a:p>
        </p:txBody>
      </p:sp>
      <p:pic>
        <p:nvPicPr>
          <p:cNvPr id="5" name="KakaoTalk_20201214_233042322">
            <a:hlinkClick r:id="" action="ppaction://media"/>
            <a:extLst>
              <a:ext uri="{FF2B5EF4-FFF2-40B4-BE49-F238E27FC236}">
                <a16:creationId xmlns:a16="http://schemas.microsoft.com/office/drawing/2014/main" id="{559D9C84-DAA1-4034-8525-3C2D0D40EC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19194" y="1979715"/>
            <a:ext cx="6887769" cy="390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4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4E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9246038" y="1200832"/>
            <a:ext cx="1173799" cy="1582615"/>
            <a:chOff x="4107" y="-1019"/>
            <a:chExt cx="2943" cy="3968"/>
          </a:xfrm>
          <a:solidFill>
            <a:schemeClr val="bg1"/>
          </a:solidFill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4363" y="-699"/>
              <a:ext cx="1152" cy="2304"/>
            </a:xfrm>
            <a:custGeom>
              <a:avLst/>
              <a:gdLst>
                <a:gd name="T0" fmla="*/ 455 w 3455"/>
                <a:gd name="T1" fmla="*/ 1941 h 6912"/>
                <a:gd name="T2" fmla="*/ 469 w 3455"/>
                <a:gd name="T3" fmla="*/ 2690 h 6912"/>
                <a:gd name="T4" fmla="*/ 56 w 3455"/>
                <a:gd name="T5" fmla="*/ 3166 h 6912"/>
                <a:gd name="T6" fmla="*/ 108 w 3455"/>
                <a:gd name="T7" fmla="*/ 3846 h 6912"/>
                <a:gd name="T8" fmla="*/ 429 w 3455"/>
                <a:gd name="T9" fmla="*/ 4326 h 6912"/>
                <a:gd name="T10" fmla="*/ 519 w 3455"/>
                <a:gd name="T11" fmla="*/ 5099 h 6912"/>
                <a:gd name="T12" fmla="*/ 961 w 3455"/>
                <a:gd name="T13" fmla="*/ 5692 h 6912"/>
                <a:gd name="T14" fmla="*/ 1071 w 3455"/>
                <a:gd name="T15" fmla="*/ 6157 h 6912"/>
                <a:gd name="T16" fmla="*/ 1464 w 3455"/>
                <a:gd name="T17" fmla="*/ 6482 h 6912"/>
                <a:gd name="T18" fmla="*/ 1935 w 3455"/>
                <a:gd name="T19" fmla="*/ 6499 h 6912"/>
                <a:gd name="T20" fmla="*/ 2417 w 3455"/>
                <a:gd name="T21" fmla="*/ 6863 h 6912"/>
                <a:gd name="T22" fmla="*/ 2951 w 3455"/>
                <a:gd name="T23" fmla="*/ 6865 h 6912"/>
                <a:gd name="T24" fmla="*/ 3344 w 3455"/>
                <a:gd name="T25" fmla="*/ 6542 h 6912"/>
                <a:gd name="T26" fmla="*/ 3455 w 3455"/>
                <a:gd name="T27" fmla="*/ 767 h 6912"/>
                <a:gd name="T28" fmla="*/ 3303 w 3455"/>
                <a:gd name="T29" fmla="*/ 308 h 6912"/>
                <a:gd name="T30" fmla="*/ 2879 w 3455"/>
                <a:gd name="T31" fmla="*/ 23 h 6912"/>
                <a:gd name="T32" fmla="*/ 2321 w 3455"/>
                <a:gd name="T33" fmla="*/ 93 h 6912"/>
                <a:gd name="T34" fmla="*/ 1832 w 3455"/>
                <a:gd name="T35" fmla="*/ 391 h 6912"/>
                <a:gd name="T36" fmla="*/ 1395 w 3455"/>
                <a:gd name="T37" fmla="*/ 459 h 6912"/>
                <a:gd name="T38" fmla="*/ 1035 w 3455"/>
                <a:gd name="T39" fmla="*/ 819 h 6912"/>
                <a:gd name="T40" fmla="*/ 986 w 3455"/>
                <a:gd name="T41" fmla="*/ 1346 h 6912"/>
                <a:gd name="T42" fmla="*/ 2024 w 3455"/>
                <a:gd name="T43" fmla="*/ 907 h 6912"/>
                <a:gd name="T44" fmla="*/ 2469 w 3455"/>
                <a:gd name="T45" fmla="*/ 951 h 6912"/>
                <a:gd name="T46" fmla="*/ 2430 w 3455"/>
                <a:gd name="T47" fmla="*/ 483 h 6912"/>
                <a:gd name="T48" fmla="*/ 2801 w 3455"/>
                <a:gd name="T49" fmla="*/ 400 h 6912"/>
                <a:gd name="T50" fmla="*/ 3071 w 3455"/>
                <a:gd name="T51" fmla="*/ 767 h 6912"/>
                <a:gd name="T52" fmla="*/ 2871 w 3455"/>
                <a:gd name="T53" fmla="*/ 6482 h 6912"/>
                <a:gd name="T54" fmla="*/ 2478 w 3455"/>
                <a:gd name="T55" fmla="*/ 6466 h 6912"/>
                <a:gd name="T56" fmla="*/ 2423 w 3455"/>
                <a:gd name="T57" fmla="*/ 6081 h 6912"/>
                <a:gd name="T58" fmla="*/ 2066 w 3455"/>
                <a:gd name="T59" fmla="*/ 5943 h 6912"/>
                <a:gd name="T60" fmla="*/ 1689 w 3455"/>
                <a:gd name="T61" fmla="*/ 6142 h 6912"/>
                <a:gd name="T62" fmla="*/ 1344 w 3455"/>
                <a:gd name="T63" fmla="*/ 5799 h 6912"/>
                <a:gd name="T64" fmla="*/ 1545 w 3455"/>
                <a:gd name="T65" fmla="*/ 5422 h 6912"/>
                <a:gd name="T66" fmla="*/ 1402 w 3455"/>
                <a:gd name="T67" fmla="*/ 5066 h 6912"/>
                <a:gd name="T68" fmla="*/ 872 w 3455"/>
                <a:gd name="T69" fmla="*/ 4939 h 6912"/>
                <a:gd name="T70" fmla="*/ 836 w 3455"/>
                <a:gd name="T71" fmla="*/ 4333 h 6912"/>
                <a:gd name="T72" fmla="*/ 1402 w 3455"/>
                <a:gd name="T73" fmla="*/ 4033 h 6912"/>
                <a:gd name="T74" fmla="*/ 1917 w 3455"/>
                <a:gd name="T75" fmla="*/ 4549 h 6912"/>
                <a:gd name="T76" fmla="*/ 2208 w 3455"/>
                <a:gd name="T77" fmla="*/ 4192 h 6912"/>
                <a:gd name="T78" fmla="*/ 1759 w 3455"/>
                <a:gd name="T79" fmla="*/ 3742 h 6912"/>
                <a:gd name="T80" fmla="*/ 1223 w 3455"/>
                <a:gd name="T81" fmla="*/ 3655 h 6912"/>
                <a:gd name="T82" fmla="*/ 653 w 3455"/>
                <a:gd name="T83" fmla="*/ 3823 h 6912"/>
                <a:gd name="T84" fmla="*/ 384 w 3455"/>
                <a:gd name="T85" fmla="*/ 3456 h 6912"/>
                <a:gd name="T86" fmla="*/ 653 w 3455"/>
                <a:gd name="T87" fmla="*/ 3089 h 6912"/>
                <a:gd name="T88" fmla="*/ 1223 w 3455"/>
                <a:gd name="T89" fmla="*/ 3256 h 6912"/>
                <a:gd name="T90" fmla="*/ 1759 w 3455"/>
                <a:gd name="T91" fmla="*/ 3169 h 6912"/>
                <a:gd name="T92" fmla="*/ 2208 w 3455"/>
                <a:gd name="T93" fmla="*/ 2720 h 6912"/>
                <a:gd name="T94" fmla="*/ 1917 w 3455"/>
                <a:gd name="T95" fmla="*/ 2363 h 6912"/>
                <a:gd name="T96" fmla="*/ 1402 w 3455"/>
                <a:gd name="T97" fmla="*/ 2877 h 6912"/>
                <a:gd name="T98" fmla="*/ 836 w 3455"/>
                <a:gd name="T99" fmla="*/ 2579 h 6912"/>
                <a:gd name="T100" fmla="*/ 872 w 3455"/>
                <a:gd name="T101" fmla="*/ 1973 h 6912"/>
                <a:gd name="T102" fmla="*/ 1402 w 3455"/>
                <a:gd name="T103" fmla="*/ 1846 h 6912"/>
                <a:gd name="T104" fmla="*/ 1545 w 3455"/>
                <a:gd name="T105" fmla="*/ 1490 h 6912"/>
                <a:gd name="T106" fmla="*/ 1344 w 3455"/>
                <a:gd name="T107" fmla="*/ 1111 h 6912"/>
                <a:gd name="T108" fmla="*/ 1689 w 3455"/>
                <a:gd name="T109" fmla="*/ 769 h 6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55" h="6912">
                  <a:moveTo>
                    <a:pt x="1008" y="1408"/>
                  </a:moveTo>
                  <a:lnTo>
                    <a:pt x="940" y="1435"/>
                  </a:lnTo>
                  <a:lnTo>
                    <a:pt x="815" y="1504"/>
                  </a:lnTo>
                  <a:lnTo>
                    <a:pt x="701" y="1592"/>
                  </a:lnTo>
                  <a:lnTo>
                    <a:pt x="601" y="1696"/>
                  </a:lnTo>
                  <a:lnTo>
                    <a:pt x="519" y="1813"/>
                  </a:lnTo>
                  <a:lnTo>
                    <a:pt x="455" y="1941"/>
                  </a:lnTo>
                  <a:lnTo>
                    <a:pt x="410" y="2079"/>
                  </a:lnTo>
                  <a:lnTo>
                    <a:pt x="386" y="2227"/>
                  </a:lnTo>
                  <a:lnTo>
                    <a:pt x="384" y="2304"/>
                  </a:lnTo>
                  <a:lnTo>
                    <a:pt x="386" y="2363"/>
                  </a:lnTo>
                  <a:lnTo>
                    <a:pt x="400" y="2477"/>
                  </a:lnTo>
                  <a:lnTo>
                    <a:pt x="429" y="2586"/>
                  </a:lnTo>
                  <a:lnTo>
                    <a:pt x="469" y="2690"/>
                  </a:lnTo>
                  <a:lnTo>
                    <a:pt x="493" y="2740"/>
                  </a:lnTo>
                  <a:lnTo>
                    <a:pt x="440" y="2762"/>
                  </a:lnTo>
                  <a:lnTo>
                    <a:pt x="341" y="2819"/>
                  </a:lnTo>
                  <a:lnTo>
                    <a:pt x="252" y="2888"/>
                  </a:lnTo>
                  <a:lnTo>
                    <a:pt x="172" y="2971"/>
                  </a:lnTo>
                  <a:lnTo>
                    <a:pt x="108" y="3064"/>
                  </a:lnTo>
                  <a:lnTo>
                    <a:pt x="56" y="3166"/>
                  </a:lnTo>
                  <a:lnTo>
                    <a:pt x="20" y="3277"/>
                  </a:lnTo>
                  <a:lnTo>
                    <a:pt x="1" y="3394"/>
                  </a:lnTo>
                  <a:lnTo>
                    <a:pt x="0" y="3456"/>
                  </a:lnTo>
                  <a:lnTo>
                    <a:pt x="1" y="3516"/>
                  </a:lnTo>
                  <a:lnTo>
                    <a:pt x="20" y="3633"/>
                  </a:lnTo>
                  <a:lnTo>
                    <a:pt x="56" y="3744"/>
                  </a:lnTo>
                  <a:lnTo>
                    <a:pt x="108" y="3846"/>
                  </a:lnTo>
                  <a:lnTo>
                    <a:pt x="172" y="3940"/>
                  </a:lnTo>
                  <a:lnTo>
                    <a:pt x="252" y="4022"/>
                  </a:lnTo>
                  <a:lnTo>
                    <a:pt x="341" y="4092"/>
                  </a:lnTo>
                  <a:lnTo>
                    <a:pt x="440" y="4149"/>
                  </a:lnTo>
                  <a:lnTo>
                    <a:pt x="493" y="4170"/>
                  </a:lnTo>
                  <a:lnTo>
                    <a:pt x="469" y="4221"/>
                  </a:lnTo>
                  <a:lnTo>
                    <a:pt x="429" y="4326"/>
                  </a:lnTo>
                  <a:lnTo>
                    <a:pt x="400" y="4435"/>
                  </a:lnTo>
                  <a:lnTo>
                    <a:pt x="386" y="4549"/>
                  </a:lnTo>
                  <a:lnTo>
                    <a:pt x="384" y="4608"/>
                  </a:lnTo>
                  <a:lnTo>
                    <a:pt x="386" y="4684"/>
                  </a:lnTo>
                  <a:lnTo>
                    <a:pt x="410" y="4831"/>
                  </a:lnTo>
                  <a:lnTo>
                    <a:pt x="455" y="4969"/>
                  </a:lnTo>
                  <a:lnTo>
                    <a:pt x="519" y="5099"/>
                  </a:lnTo>
                  <a:lnTo>
                    <a:pt x="601" y="5216"/>
                  </a:lnTo>
                  <a:lnTo>
                    <a:pt x="701" y="5318"/>
                  </a:lnTo>
                  <a:lnTo>
                    <a:pt x="815" y="5406"/>
                  </a:lnTo>
                  <a:lnTo>
                    <a:pt x="940" y="5476"/>
                  </a:lnTo>
                  <a:lnTo>
                    <a:pt x="1008" y="5504"/>
                  </a:lnTo>
                  <a:lnTo>
                    <a:pt x="986" y="5564"/>
                  </a:lnTo>
                  <a:lnTo>
                    <a:pt x="961" y="5692"/>
                  </a:lnTo>
                  <a:lnTo>
                    <a:pt x="960" y="5760"/>
                  </a:lnTo>
                  <a:lnTo>
                    <a:pt x="960" y="5799"/>
                  </a:lnTo>
                  <a:lnTo>
                    <a:pt x="969" y="5877"/>
                  </a:lnTo>
                  <a:lnTo>
                    <a:pt x="983" y="5952"/>
                  </a:lnTo>
                  <a:lnTo>
                    <a:pt x="1006" y="6024"/>
                  </a:lnTo>
                  <a:lnTo>
                    <a:pt x="1035" y="6093"/>
                  </a:lnTo>
                  <a:lnTo>
                    <a:pt x="1071" y="6157"/>
                  </a:lnTo>
                  <a:lnTo>
                    <a:pt x="1113" y="6219"/>
                  </a:lnTo>
                  <a:lnTo>
                    <a:pt x="1159" y="6276"/>
                  </a:lnTo>
                  <a:lnTo>
                    <a:pt x="1211" y="6327"/>
                  </a:lnTo>
                  <a:lnTo>
                    <a:pt x="1268" y="6375"/>
                  </a:lnTo>
                  <a:lnTo>
                    <a:pt x="1330" y="6417"/>
                  </a:lnTo>
                  <a:lnTo>
                    <a:pt x="1395" y="6453"/>
                  </a:lnTo>
                  <a:lnTo>
                    <a:pt x="1464" y="6482"/>
                  </a:lnTo>
                  <a:lnTo>
                    <a:pt x="1536" y="6503"/>
                  </a:lnTo>
                  <a:lnTo>
                    <a:pt x="1611" y="6519"/>
                  </a:lnTo>
                  <a:lnTo>
                    <a:pt x="1689" y="6528"/>
                  </a:lnTo>
                  <a:lnTo>
                    <a:pt x="1727" y="6528"/>
                  </a:lnTo>
                  <a:lnTo>
                    <a:pt x="1763" y="6528"/>
                  </a:lnTo>
                  <a:lnTo>
                    <a:pt x="1832" y="6520"/>
                  </a:lnTo>
                  <a:lnTo>
                    <a:pt x="1935" y="6499"/>
                  </a:lnTo>
                  <a:lnTo>
                    <a:pt x="1998" y="6476"/>
                  </a:lnTo>
                  <a:lnTo>
                    <a:pt x="2023" y="6523"/>
                  </a:lnTo>
                  <a:lnTo>
                    <a:pt x="2082" y="6613"/>
                  </a:lnTo>
                  <a:lnTo>
                    <a:pt x="2152" y="6692"/>
                  </a:lnTo>
                  <a:lnTo>
                    <a:pt x="2231" y="6761"/>
                  </a:lnTo>
                  <a:lnTo>
                    <a:pt x="2321" y="6819"/>
                  </a:lnTo>
                  <a:lnTo>
                    <a:pt x="2417" y="6863"/>
                  </a:lnTo>
                  <a:lnTo>
                    <a:pt x="2521" y="6893"/>
                  </a:lnTo>
                  <a:lnTo>
                    <a:pt x="2630" y="6911"/>
                  </a:lnTo>
                  <a:lnTo>
                    <a:pt x="2688" y="6912"/>
                  </a:lnTo>
                  <a:lnTo>
                    <a:pt x="2727" y="6911"/>
                  </a:lnTo>
                  <a:lnTo>
                    <a:pt x="2804" y="6903"/>
                  </a:lnTo>
                  <a:lnTo>
                    <a:pt x="2879" y="6888"/>
                  </a:lnTo>
                  <a:lnTo>
                    <a:pt x="2951" y="6865"/>
                  </a:lnTo>
                  <a:lnTo>
                    <a:pt x="3020" y="6836"/>
                  </a:lnTo>
                  <a:lnTo>
                    <a:pt x="3085" y="6801"/>
                  </a:lnTo>
                  <a:lnTo>
                    <a:pt x="3147" y="6759"/>
                  </a:lnTo>
                  <a:lnTo>
                    <a:pt x="3203" y="6712"/>
                  </a:lnTo>
                  <a:lnTo>
                    <a:pt x="3256" y="6660"/>
                  </a:lnTo>
                  <a:lnTo>
                    <a:pt x="3303" y="6602"/>
                  </a:lnTo>
                  <a:lnTo>
                    <a:pt x="3344" y="6542"/>
                  </a:lnTo>
                  <a:lnTo>
                    <a:pt x="3380" y="6477"/>
                  </a:lnTo>
                  <a:lnTo>
                    <a:pt x="3409" y="6408"/>
                  </a:lnTo>
                  <a:lnTo>
                    <a:pt x="3431" y="6336"/>
                  </a:lnTo>
                  <a:lnTo>
                    <a:pt x="3446" y="6261"/>
                  </a:lnTo>
                  <a:lnTo>
                    <a:pt x="3455" y="6183"/>
                  </a:lnTo>
                  <a:lnTo>
                    <a:pt x="3455" y="6143"/>
                  </a:lnTo>
                  <a:lnTo>
                    <a:pt x="3455" y="767"/>
                  </a:lnTo>
                  <a:lnTo>
                    <a:pt x="3455" y="728"/>
                  </a:lnTo>
                  <a:lnTo>
                    <a:pt x="3446" y="650"/>
                  </a:lnTo>
                  <a:lnTo>
                    <a:pt x="3431" y="576"/>
                  </a:lnTo>
                  <a:lnTo>
                    <a:pt x="3409" y="504"/>
                  </a:lnTo>
                  <a:lnTo>
                    <a:pt x="3380" y="434"/>
                  </a:lnTo>
                  <a:lnTo>
                    <a:pt x="3344" y="370"/>
                  </a:lnTo>
                  <a:lnTo>
                    <a:pt x="3303" y="308"/>
                  </a:lnTo>
                  <a:lnTo>
                    <a:pt x="3256" y="252"/>
                  </a:lnTo>
                  <a:lnTo>
                    <a:pt x="3203" y="198"/>
                  </a:lnTo>
                  <a:lnTo>
                    <a:pt x="3147" y="152"/>
                  </a:lnTo>
                  <a:lnTo>
                    <a:pt x="3085" y="110"/>
                  </a:lnTo>
                  <a:lnTo>
                    <a:pt x="3020" y="74"/>
                  </a:lnTo>
                  <a:lnTo>
                    <a:pt x="2951" y="46"/>
                  </a:lnTo>
                  <a:lnTo>
                    <a:pt x="2879" y="23"/>
                  </a:lnTo>
                  <a:lnTo>
                    <a:pt x="2804" y="8"/>
                  </a:lnTo>
                  <a:lnTo>
                    <a:pt x="2727" y="0"/>
                  </a:lnTo>
                  <a:lnTo>
                    <a:pt x="2688" y="0"/>
                  </a:lnTo>
                  <a:lnTo>
                    <a:pt x="2630" y="1"/>
                  </a:lnTo>
                  <a:lnTo>
                    <a:pt x="2521" y="17"/>
                  </a:lnTo>
                  <a:lnTo>
                    <a:pt x="2417" y="49"/>
                  </a:lnTo>
                  <a:lnTo>
                    <a:pt x="2321" y="93"/>
                  </a:lnTo>
                  <a:lnTo>
                    <a:pt x="2231" y="151"/>
                  </a:lnTo>
                  <a:lnTo>
                    <a:pt x="2152" y="220"/>
                  </a:lnTo>
                  <a:lnTo>
                    <a:pt x="2082" y="299"/>
                  </a:lnTo>
                  <a:lnTo>
                    <a:pt x="2023" y="387"/>
                  </a:lnTo>
                  <a:lnTo>
                    <a:pt x="1998" y="434"/>
                  </a:lnTo>
                  <a:lnTo>
                    <a:pt x="1935" y="413"/>
                  </a:lnTo>
                  <a:lnTo>
                    <a:pt x="1832" y="391"/>
                  </a:lnTo>
                  <a:lnTo>
                    <a:pt x="1763" y="384"/>
                  </a:lnTo>
                  <a:lnTo>
                    <a:pt x="1727" y="383"/>
                  </a:lnTo>
                  <a:lnTo>
                    <a:pt x="1689" y="384"/>
                  </a:lnTo>
                  <a:lnTo>
                    <a:pt x="1611" y="391"/>
                  </a:lnTo>
                  <a:lnTo>
                    <a:pt x="1536" y="407"/>
                  </a:lnTo>
                  <a:lnTo>
                    <a:pt x="1464" y="430"/>
                  </a:lnTo>
                  <a:lnTo>
                    <a:pt x="1395" y="459"/>
                  </a:lnTo>
                  <a:lnTo>
                    <a:pt x="1330" y="495"/>
                  </a:lnTo>
                  <a:lnTo>
                    <a:pt x="1268" y="535"/>
                  </a:lnTo>
                  <a:lnTo>
                    <a:pt x="1211" y="583"/>
                  </a:lnTo>
                  <a:lnTo>
                    <a:pt x="1159" y="635"/>
                  </a:lnTo>
                  <a:lnTo>
                    <a:pt x="1113" y="692"/>
                  </a:lnTo>
                  <a:lnTo>
                    <a:pt x="1071" y="753"/>
                  </a:lnTo>
                  <a:lnTo>
                    <a:pt x="1035" y="819"/>
                  </a:lnTo>
                  <a:lnTo>
                    <a:pt x="1006" y="888"/>
                  </a:lnTo>
                  <a:lnTo>
                    <a:pt x="983" y="960"/>
                  </a:lnTo>
                  <a:lnTo>
                    <a:pt x="969" y="1035"/>
                  </a:lnTo>
                  <a:lnTo>
                    <a:pt x="960" y="1111"/>
                  </a:lnTo>
                  <a:lnTo>
                    <a:pt x="960" y="1152"/>
                  </a:lnTo>
                  <a:lnTo>
                    <a:pt x="961" y="1218"/>
                  </a:lnTo>
                  <a:lnTo>
                    <a:pt x="986" y="1346"/>
                  </a:lnTo>
                  <a:lnTo>
                    <a:pt x="1008" y="1408"/>
                  </a:lnTo>
                  <a:close/>
                  <a:moveTo>
                    <a:pt x="1727" y="767"/>
                  </a:moveTo>
                  <a:lnTo>
                    <a:pt x="1766" y="769"/>
                  </a:lnTo>
                  <a:lnTo>
                    <a:pt x="1841" y="784"/>
                  </a:lnTo>
                  <a:lnTo>
                    <a:pt x="1910" y="813"/>
                  </a:lnTo>
                  <a:lnTo>
                    <a:pt x="1972" y="855"/>
                  </a:lnTo>
                  <a:lnTo>
                    <a:pt x="2024" y="907"/>
                  </a:lnTo>
                  <a:lnTo>
                    <a:pt x="2066" y="969"/>
                  </a:lnTo>
                  <a:lnTo>
                    <a:pt x="2095" y="1036"/>
                  </a:lnTo>
                  <a:lnTo>
                    <a:pt x="2110" y="1111"/>
                  </a:lnTo>
                  <a:lnTo>
                    <a:pt x="2112" y="1152"/>
                  </a:lnTo>
                  <a:lnTo>
                    <a:pt x="2495" y="1152"/>
                  </a:lnTo>
                  <a:lnTo>
                    <a:pt x="2493" y="1083"/>
                  </a:lnTo>
                  <a:lnTo>
                    <a:pt x="2469" y="951"/>
                  </a:lnTo>
                  <a:lnTo>
                    <a:pt x="2423" y="829"/>
                  </a:lnTo>
                  <a:lnTo>
                    <a:pt x="2358" y="718"/>
                  </a:lnTo>
                  <a:lnTo>
                    <a:pt x="2318" y="666"/>
                  </a:lnTo>
                  <a:lnTo>
                    <a:pt x="2328" y="636"/>
                  </a:lnTo>
                  <a:lnTo>
                    <a:pt x="2354" y="580"/>
                  </a:lnTo>
                  <a:lnTo>
                    <a:pt x="2388" y="528"/>
                  </a:lnTo>
                  <a:lnTo>
                    <a:pt x="2430" y="483"/>
                  </a:lnTo>
                  <a:lnTo>
                    <a:pt x="2478" y="446"/>
                  </a:lnTo>
                  <a:lnTo>
                    <a:pt x="2532" y="416"/>
                  </a:lnTo>
                  <a:lnTo>
                    <a:pt x="2591" y="396"/>
                  </a:lnTo>
                  <a:lnTo>
                    <a:pt x="2655" y="384"/>
                  </a:lnTo>
                  <a:lnTo>
                    <a:pt x="2688" y="383"/>
                  </a:lnTo>
                  <a:lnTo>
                    <a:pt x="2727" y="384"/>
                  </a:lnTo>
                  <a:lnTo>
                    <a:pt x="2801" y="400"/>
                  </a:lnTo>
                  <a:lnTo>
                    <a:pt x="2871" y="429"/>
                  </a:lnTo>
                  <a:lnTo>
                    <a:pt x="2932" y="470"/>
                  </a:lnTo>
                  <a:lnTo>
                    <a:pt x="2984" y="522"/>
                  </a:lnTo>
                  <a:lnTo>
                    <a:pt x="3026" y="584"/>
                  </a:lnTo>
                  <a:lnTo>
                    <a:pt x="3055" y="653"/>
                  </a:lnTo>
                  <a:lnTo>
                    <a:pt x="3069" y="728"/>
                  </a:lnTo>
                  <a:lnTo>
                    <a:pt x="3071" y="767"/>
                  </a:lnTo>
                  <a:lnTo>
                    <a:pt x="3071" y="6143"/>
                  </a:lnTo>
                  <a:lnTo>
                    <a:pt x="3069" y="6183"/>
                  </a:lnTo>
                  <a:lnTo>
                    <a:pt x="3055" y="6258"/>
                  </a:lnTo>
                  <a:lnTo>
                    <a:pt x="3026" y="6327"/>
                  </a:lnTo>
                  <a:lnTo>
                    <a:pt x="2984" y="6388"/>
                  </a:lnTo>
                  <a:lnTo>
                    <a:pt x="2932" y="6440"/>
                  </a:lnTo>
                  <a:lnTo>
                    <a:pt x="2871" y="6482"/>
                  </a:lnTo>
                  <a:lnTo>
                    <a:pt x="2801" y="6510"/>
                  </a:lnTo>
                  <a:lnTo>
                    <a:pt x="2727" y="6526"/>
                  </a:lnTo>
                  <a:lnTo>
                    <a:pt x="2688" y="6528"/>
                  </a:lnTo>
                  <a:lnTo>
                    <a:pt x="2655" y="6526"/>
                  </a:lnTo>
                  <a:lnTo>
                    <a:pt x="2591" y="6516"/>
                  </a:lnTo>
                  <a:lnTo>
                    <a:pt x="2532" y="6494"/>
                  </a:lnTo>
                  <a:lnTo>
                    <a:pt x="2478" y="6466"/>
                  </a:lnTo>
                  <a:lnTo>
                    <a:pt x="2430" y="6427"/>
                  </a:lnTo>
                  <a:lnTo>
                    <a:pt x="2388" y="6382"/>
                  </a:lnTo>
                  <a:lnTo>
                    <a:pt x="2354" y="6330"/>
                  </a:lnTo>
                  <a:lnTo>
                    <a:pt x="2328" y="6274"/>
                  </a:lnTo>
                  <a:lnTo>
                    <a:pt x="2318" y="6244"/>
                  </a:lnTo>
                  <a:lnTo>
                    <a:pt x="2358" y="6193"/>
                  </a:lnTo>
                  <a:lnTo>
                    <a:pt x="2423" y="6081"/>
                  </a:lnTo>
                  <a:lnTo>
                    <a:pt x="2469" y="5960"/>
                  </a:lnTo>
                  <a:lnTo>
                    <a:pt x="2493" y="5828"/>
                  </a:lnTo>
                  <a:lnTo>
                    <a:pt x="2495" y="5760"/>
                  </a:lnTo>
                  <a:lnTo>
                    <a:pt x="2112" y="5760"/>
                  </a:lnTo>
                  <a:lnTo>
                    <a:pt x="2110" y="5799"/>
                  </a:lnTo>
                  <a:lnTo>
                    <a:pt x="2095" y="5874"/>
                  </a:lnTo>
                  <a:lnTo>
                    <a:pt x="2066" y="5943"/>
                  </a:lnTo>
                  <a:lnTo>
                    <a:pt x="2024" y="6005"/>
                  </a:lnTo>
                  <a:lnTo>
                    <a:pt x="1972" y="6057"/>
                  </a:lnTo>
                  <a:lnTo>
                    <a:pt x="1910" y="6098"/>
                  </a:lnTo>
                  <a:lnTo>
                    <a:pt x="1841" y="6127"/>
                  </a:lnTo>
                  <a:lnTo>
                    <a:pt x="1766" y="6142"/>
                  </a:lnTo>
                  <a:lnTo>
                    <a:pt x="1727" y="6143"/>
                  </a:lnTo>
                  <a:lnTo>
                    <a:pt x="1689" y="6142"/>
                  </a:lnTo>
                  <a:lnTo>
                    <a:pt x="1614" y="6127"/>
                  </a:lnTo>
                  <a:lnTo>
                    <a:pt x="1545" y="6098"/>
                  </a:lnTo>
                  <a:lnTo>
                    <a:pt x="1483" y="6057"/>
                  </a:lnTo>
                  <a:lnTo>
                    <a:pt x="1431" y="6005"/>
                  </a:lnTo>
                  <a:lnTo>
                    <a:pt x="1389" y="5943"/>
                  </a:lnTo>
                  <a:lnTo>
                    <a:pt x="1360" y="5874"/>
                  </a:lnTo>
                  <a:lnTo>
                    <a:pt x="1344" y="5799"/>
                  </a:lnTo>
                  <a:lnTo>
                    <a:pt x="1343" y="5760"/>
                  </a:lnTo>
                  <a:lnTo>
                    <a:pt x="1344" y="5720"/>
                  </a:lnTo>
                  <a:lnTo>
                    <a:pt x="1360" y="5645"/>
                  </a:lnTo>
                  <a:lnTo>
                    <a:pt x="1389" y="5576"/>
                  </a:lnTo>
                  <a:lnTo>
                    <a:pt x="1431" y="5515"/>
                  </a:lnTo>
                  <a:lnTo>
                    <a:pt x="1483" y="5463"/>
                  </a:lnTo>
                  <a:lnTo>
                    <a:pt x="1545" y="5422"/>
                  </a:lnTo>
                  <a:lnTo>
                    <a:pt x="1614" y="5393"/>
                  </a:lnTo>
                  <a:lnTo>
                    <a:pt x="1689" y="5377"/>
                  </a:lnTo>
                  <a:lnTo>
                    <a:pt x="1727" y="5376"/>
                  </a:lnTo>
                  <a:lnTo>
                    <a:pt x="1727" y="4991"/>
                  </a:lnTo>
                  <a:lnTo>
                    <a:pt x="1658" y="4994"/>
                  </a:lnTo>
                  <a:lnTo>
                    <a:pt x="1526" y="5018"/>
                  </a:lnTo>
                  <a:lnTo>
                    <a:pt x="1402" y="5066"/>
                  </a:lnTo>
                  <a:lnTo>
                    <a:pt x="1290" y="5132"/>
                  </a:lnTo>
                  <a:lnTo>
                    <a:pt x="1238" y="5172"/>
                  </a:lnTo>
                  <a:lnTo>
                    <a:pt x="1189" y="5162"/>
                  </a:lnTo>
                  <a:lnTo>
                    <a:pt x="1095" y="5126"/>
                  </a:lnTo>
                  <a:lnTo>
                    <a:pt x="1010" y="5077"/>
                  </a:lnTo>
                  <a:lnTo>
                    <a:pt x="936" y="5014"/>
                  </a:lnTo>
                  <a:lnTo>
                    <a:pt x="872" y="4939"/>
                  </a:lnTo>
                  <a:lnTo>
                    <a:pt x="822" y="4854"/>
                  </a:lnTo>
                  <a:lnTo>
                    <a:pt x="787" y="4761"/>
                  </a:lnTo>
                  <a:lnTo>
                    <a:pt x="770" y="4660"/>
                  </a:lnTo>
                  <a:lnTo>
                    <a:pt x="767" y="4608"/>
                  </a:lnTo>
                  <a:lnTo>
                    <a:pt x="770" y="4549"/>
                  </a:lnTo>
                  <a:lnTo>
                    <a:pt x="793" y="4437"/>
                  </a:lnTo>
                  <a:lnTo>
                    <a:pt x="836" y="4333"/>
                  </a:lnTo>
                  <a:lnTo>
                    <a:pt x="898" y="4241"/>
                  </a:lnTo>
                  <a:lnTo>
                    <a:pt x="977" y="4163"/>
                  </a:lnTo>
                  <a:lnTo>
                    <a:pt x="1069" y="4101"/>
                  </a:lnTo>
                  <a:lnTo>
                    <a:pt x="1172" y="4056"/>
                  </a:lnTo>
                  <a:lnTo>
                    <a:pt x="1284" y="4033"/>
                  </a:lnTo>
                  <a:lnTo>
                    <a:pt x="1343" y="4032"/>
                  </a:lnTo>
                  <a:lnTo>
                    <a:pt x="1402" y="4033"/>
                  </a:lnTo>
                  <a:lnTo>
                    <a:pt x="1514" y="4056"/>
                  </a:lnTo>
                  <a:lnTo>
                    <a:pt x="1618" y="4101"/>
                  </a:lnTo>
                  <a:lnTo>
                    <a:pt x="1710" y="4163"/>
                  </a:lnTo>
                  <a:lnTo>
                    <a:pt x="1788" y="4241"/>
                  </a:lnTo>
                  <a:lnTo>
                    <a:pt x="1851" y="4333"/>
                  </a:lnTo>
                  <a:lnTo>
                    <a:pt x="1894" y="4437"/>
                  </a:lnTo>
                  <a:lnTo>
                    <a:pt x="1917" y="4549"/>
                  </a:lnTo>
                  <a:lnTo>
                    <a:pt x="1919" y="4608"/>
                  </a:lnTo>
                  <a:lnTo>
                    <a:pt x="2303" y="4608"/>
                  </a:lnTo>
                  <a:lnTo>
                    <a:pt x="2302" y="4558"/>
                  </a:lnTo>
                  <a:lnTo>
                    <a:pt x="2293" y="4461"/>
                  </a:lnTo>
                  <a:lnTo>
                    <a:pt x="2273" y="4367"/>
                  </a:lnTo>
                  <a:lnTo>
                    <a:pt x="2246" y="4278"/>
                  </a:lnTo>
                  <a:lnTo>
                    <a:pt x="2208" y="4192"/>
                  </a:lnTo>
                  <a:lnTo>
                    <a:pt x="2165" y="4110"/>
                  </a:lnTo>
                  <a:lnTo>
                    <a:pt x="2113" y="4033"/>
                  </a:lnTo>
                  <a:lnTo>
                    <a:pt x="2054" y="3963"/>
                  </a:lnTo>
                  <a:lnTo>
                    <a:pt x="1989" y="3897"/>
                  </a:lnTo>
                  <a:lnTo>
                    <a:pt x="1917" y="3837"/>
                  </a:lnTo>
                  <a:lnTo>
                    <a:pt x="1841" y="3787"/>
                  </a:lnTo>
                  <a:lnTo>
                    <a:pt x="1759" y="3742"/>
                  </a:lnTo>
                  <a:lnTo>
                    <a:pt x="1674" y="3705"/>
                  </a:lnTo>
                  <a:lnTo>
                    <a:pt x="1583" y="3678"/>
                  </a:lnTo>
                  <a:lnTo>
                    <a:pt x="1490" y="3657"/>
                  </a:lnTo>
                  <a:lnTo>
                    <a:pt x="1393" y="3649"/>
                  </a:lnTo>
                  <a:lnTo>
                    <a:pt x="1343" y="3647"/>
                  </a:lnTo>
                  <a:lnTo>
                    <a:pt x="1303" y="3647"/>
                  </a:lnTo>
                  <a:lnTo>
                    <a:pt x="1223" y="3655"/>
                  </a:lnTo>
                  <a:lnTo>
                    <a:pt x="1108" y="3676"/>
                  </a:lnTo>
                  <a:lnTo>
                    <a:pt x="963" y="3728"/>
                  </a:lnTo>
                  <a:lnTo>
                    <a:pt x="829" y="3800"/>
                  </a:lnTo>
                  <a:lnTo>
                    <a:pt x="767" y="3845"/>
                  </a:lnTo>
                  <a:lnTo>
                    <a:pt x="767" y="3839"/>
                  </a:lnTo>
                  <a:lnTo>
                    <a:pt x="728" y="3837"/>
                  </a:lnTo>
                  <a:lnTo>
                    <a:pt x="653" y="3823"/>
                  </a:lnTo>
                  <a:lnTo>
                    <a:pt x="584" y="3794"/>
                  </a:lnTo>
                  <a:lnTo>
                    <a:pt x="524" y="3753"/>
                  </a:lnTo>
                  <a:lnTo>
                    <a:pt x="470" y="3701"/>
                  </a:lnTo>
                  <a:lnTo>
                    <a:pt x="430" y="3639"/>
                  </a:lnTo>
                  <a:lnTo>
                    <a:pt x="400" y="3570"/>
                  </a:lnTo>
                  <a:lnTo>
                    <a:pt x="386" y="3495"/>
                  </a:lnTo>
                  <a:lnTo>
                    <a:pt x="384" y="3456"/>
                  </a:lnTo>
                  <a:lnTo>
                    <a:pt x="386" y="3416"/>
                  </a:lnTo>
                  <a:lnTo>
                    <a:pt x="400" y="3341"/>
                  </a:lnTo>
                  <a:lnTo>
                    <a:pt x="430" y="3272"/>
                  </a:lnTo>
                  <a:lnTo>
                    <a:pt x="470" y="3211"/>
                  </a:lnTo>
                  <a:lnTo>
                    <a:pt x="524" y="3159"/>
                  </a:lnTo>
                  <a:lnTo>
                    <a:pt x="584" y="3117"/>
                  </a:lnTo>
                  <a:lnTo>
                    <a:pt x="653" y="3089"/>
                  </a:lnTo>
                  <a:lnTo>
                    <a:pt x="728" y="3073"/>
                  </a:lnTo>
                  <a:lnTo>
                    <a:pt x="767" y="3071"/>
                  </a:lnTo>
                  <a:lnTo>
                    <a:pt x="767" y="3067"/>
                  </a:lnTo>
                  <a:lnTo>
                    <a:pt x="829" y="3110"/>
                  </a:lnTo>
                  <a:lnTo>
                    <a:pt x="963" y="3184"/>
                  </a:lnTo>
                  <a:lnTo>
                    <a:pt x="1108" y="3234"/>
                  </a:lnTo>
                  <a:lnTo>
                    <a:pt x="1223" y="3256"/>
                  </a:lnTo>
                  <a:lnTo>
                    <a:pt x="1303" y="3263"/>
                  </a:lnTo>
                  <a:lnTo>
                    <a:pt x="1343" y="3263"/>
                  </a:lnTo>
                  <a:lnTo>
                    <a:pt x="1393" y="3263"/>
                  </a:lnTo>
                  <a:lnTo>
                    <a:pt x="1490" y="3253"/>
                  </a:lnTo>
                  <a:lnTo>
                    <a:pt x="1583" y="3234"/>
                  </a:lnTo>
                  <a:lnTo>
                    <a:pt x="1674" y="3205"/>
                  </a:lnTo>
                  <a:lnTo>
                    <a:pt x="1759" y="3169"/>
                  </a:lnTo>
                  <a:lnTo>
                    <a:pt x="1841" y="3125"/>
                  </a:lnTo>
                  <a:lnTo>
                    <a:pt x="1917" y="3073"/>
                  </a:lnTo>
                  <a:lnTo>
                    <a:pt x="1989" y="3014"/>
                  </a:lnTo>
                  <a:lnTo>
                    <a:pt x="2054" y="2949"/>
                  </a:lnTo>
                  <a:lnTo>
                    <a:pt x="2113" y="2878"/>
                  </a:lnTo>
                  <a:lnTo>
                    <a:pt x="2165" y="2801"/>
                  </a:lnTo>
                  <a:lnTo>
                    <a:pt x="2208" y="2720"/>
                  </a:lnTo>
                  <a:lnTo>
                    <a:pt x="2246" y="2634"/>
                  </a:lnTo>
                  <a:lnTo>
                    <a:pt x="2273" y="2543"/>
                  </a:lnTo>
                  <a:lnTo>
                    <a:pt x="2293" y="2449"/>
                  </a:lnTo>
                  <a:lnTo>
                    <a:pt x="2302" y="2353"/>
                  </a:lnTo>
                  <a:lnTo>
                    <a:pt x="2303" y="2304"/>
                  </a:lnTo>
                  <a:lnTo>
                    <a:pt x="1919" y="2304"/>
                  </a:lnTo>
                  <a:lnTo>
                    <a:pt x="1917" y="2363"/>
                  </a:lnTo>
                  <a:lnTo>
                    <a:pt x="1894" y="2475"/>
                  </a:lnTo>
                  <a:lnTo>
                    <a:pt x="1851" y="2579"/>
                  </a:lnTo>
                  <a:lnTo>
                    <a:pt x="1788" y="2670"/>
                  </a:lnTo>
                  <a:lnTo>
                    <a:pt x="1710" y="2749"/>
                  </a:lnTo>
                  <a:lnTo>
                    <a:pt x="1618" y="2811"/>
                  </a:lnTo>
                  <a:lnTo>
                    <a:pt x="1514" y="2854"/>
                  </a:lnTo>
                  <a:lnTo>
                    <a:pt x="1402" y="2877"/>
                  </a:lnTo>
                  <a:lnTo>
                    <a:pt x="1343" y="2880"/>
                  </a:lnTo>
                  <a:lnTo>
                    <a:pt x="1284" y="2877"/>
                  </a:lnTo>
                  <a:lnTo>
                    <a:pt x="1172" y="2854"/>
                  </a:lnTo>
                  <a:lnTo>
                    <a:pt x="1069" y="2811"/>
                  </a:lnTo>
                  <a:lnTo>
                    <a:pt x="977" y="2749"/>
                  </a:lnTo>
                  <a:lnTo>
                    <a:pt x="898" y="2670"/>
                  </a:lnTo>
                  <a:lnTo>
                    <a:pt x="836" y="2579"/>
                  </a:lnTo>
                  <a:lnTo>
                    <a:pt x="793" y="2475"/>
                  </a:lnTo>
                  <a:lnTo>
                    <a:pt x="770" y="2363"/>
                  </a:lnTo>
                  <a:lnTo>
                    <a:pt x="767" y="2304"/>
                  </a:lnTo>
                  <a:lnTo>
                    <a:pt x="770" y="2250"/>
                  </a:lnTo>
                  <a:lnTo>
                    <a:pt x="787" y="2151"/>
                  </a:lnTo>
                  <a:lnTo>
                    <a:pt x="822" y="2057"/>
                  </a:lnTo>
                  <a:lnTo>
                    <a:pt x="872" y="1973"/>
                  </a:lnTo>
                  <a:lnTo>
                    <a:pt x="936" y="1898"/>
                  </a:lnTo>
                  <a:lnTo>
                    <a:pt x="1010" y="1834"/>
                  </a:lnTo>
                  <a:lnTo>
                    <a:pt x="1095" y="1784"/>
                  </a:lnTo>
                  <a:lnTo>
                    <a:pt x="1189" y="1749"/>
                  </a:lnTo>
                  <a:lnTo>
                    <a:pt x="1238" y="1738"/>
                  </a:lnTo>
                  <a:lnTo>
                    <a:pt x="1290" y="1778"/>
                  </a:lnTo>
                  <a:lnTo>
                    <a:pt x="1402" y="1846"/>
                  </a:lnTo>
                  <a:lnTo>
                    <a:pt x="1526" y="1892"/>
                  </a:lnTo>
                  <a:lnTo>
                    <a:pt x="1658" y="1918"/>
                  </a:lnTo>
                  <a:lnTo>
                    <a:pt x="1727" y="1919"/>
                  </a:lnTo>
                  <a:lnTo>
                    <a:pt x="1727" y="1535"/>
                  </a:lnTo>
                  <a:lnTo>
                    <a:pt x="1689" y="1533"/>
                  </a:lnTo>
                  <a:lnTo>
                    <a:pt x="1614" y="1519"/>
                  </a:lnTo>
                  <a:lnTo>
                    <a:pt x="1545" y="1490"/>
                  </a:lnTo>
                  <a:lnTo>
                    <a:pt x="1483" y="1448"/>
                  </a:lnTo>
                  <a:lnTo>
                    <a:pt x="1431" y="1396"/>
                  </a:lnTo>
                  <a:lnTo>
                    <a:pt x="1389" y="1335"/>
                  </a:lnTo>
                  <a:lnTo>
                    <a:pt x="1360" y="1265"/>
                  </a:lnTo>
                  <a:lnTo>
                    <a:pt x="1344" y="1191"/>
                  </a:lnTo>
                  <a:lnTo>
                    <a:pt x="1343" y="1152"/>
                  </a:lnTo>
                  <a:lnTo>
                    <a:pt x="1344" y="1111"/>
                  </a:lnTo>
                  <a:lnTo>
                    <a:pt x="1360" y="1036"/>
                  </a:lnTo>
                  <a:lnTo>
                    <a:pt x="1389" y="969"/>
                  </a:lnTo>
                  <a:lnTo>
                    <a:pt x="1431" y="907"/>
                  </a:lnTo>
                  <a:lnTo>
                    <a:pt x="1483" y="855"/>
                  </a:lnTo>
                  <a:lnTo>
                    <a:pt x="1545" y="813"/>
                  </a:lnTo>
                  <a:lnTo>
                    <a:pt x="1614" y="784"/>
                  </a:lnTo>
                  <a:lnTo>
                    <a:pt x="1689" y="769"/>
                  </a:lnTo>
                  <a:lnTo>
                    <a:pt x="1727" y="76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643" y="-699"/>
              <a:ext cx="1152" cy="2304"/>
            </a:xfrm>
            <a:custGeom>
              <a:avLst/>
              <a:gdLst>
                <a:gd name="T0" fmla="*/ 1373 w 3455"/>
                <a:gd name="T1" fmla="*/ 299 h 6912"/>
                <a:gd name="T2" fmla="*/ 767 w 3455"/>
                <a:gd name="T3" fmla="*/ 0 h 6912"/>
                <a:gd name="T4" fmla="*/ 308 w 3455"/>
                <a:gd name="T5" fmla="*/ 152 h 6912"/>
                <a:gd name="T6" fmla="*/ 23 w 3455"/>
                <a:gd name="T7" fmla="*/ 576 h 6912"/>
                <a:gd name="T8" fmla="*/ 23 w 3455"/>
                <a:gd name="T9" fmla="*/ 6336 h 6912"/>
                <a:gd name="T10" fmla="*/ 308 w 3455"/>
                <a:gd name="T11" fmla="*/ 6759 h 6912"/>
                <a:gd name="T12" fmla="*/ 767 w 3455"/>
                <a:gd name="T13" fmla="*/ 6912 h 6912"/>
                <a:gd name="T14" fmla="*/ 1373 w 3455"/>
                <a:gd name="T15" fmla="*/ 6613 h 6912"/>
                <a:gd name="T16" fmla="*/ 1766 w 3455"/>
                <a:gd name="T17" fmla="*/ 6528 h 6912"/>
                <a:gd name="T18" fmla="*/ 2243 w 3455"/>
                <a:gd name="T19" fmla="*/ 6327 h 6912"/>
                <a:gd name="T20" fmla="*/ 2486 w 3455"/>
                <a:gd name="T21" fmla="*/ 5877 h 6912"/>
                <a:gd name="T22" fmla="*/ 2640 w 3455"/>
                <a:gd name="T23" fmla="*/ 5406 h 6912"/>
                <a:gd name="T24" fmla="*/ 3071 w 3455"/>
                <a:gd name="T25" fmla="*/ 4608 h 6912"/>
                <a:gd name="T26" fmla="*/ 3114 w 3455"/>
                <a:gd name="T27" fmla="*/ 4092 h 6912"/>
                <a:gd name="T28" fmla="*/ 3455 w 3455"/>
                <a:gd name="T29" fmla="*/ 3456 h 6912"/>
                <a:gd name="T30" fmla="*/ 3114 w 3455"/>
                <a:gd name="T31" fmla="*/ 2819 h 6912"/>
                <a:gd name="T32" fmla="*/ 3071 w 3455"/>
                <a:gd name="T33" fmla="*/ 2304 h 6912"/>
                <a:gd name="T34" fmla="*/ 2640 w 3455"/>
                <a:gd name="T35" fmla="*/ 1504 h 6912"/>
                <a:gd name="T36" fmla="*/ 2486 w 3455"/>
                <a:gd name="T37" fmla="*/ 1035 h 6912"/>
                <a:gd name="T38" fmla="*/ 2243 w 3455"/>
                <a:gd name="T39" fmla="*/ 583 h 6912"/>
                <a:gd name="T40" fmla="*/ 1766 w 3455"/>
                <a:gd name="T41" fmla="*/ 384 h 6912"/>
                <a:gd name="T42" fmla="*/ 2477 w 3455"/>
                <a:gd name="T43" fmla="*/ 2749 h 6912"/>
                <a:gd name="T44" fmla="*/ 1837 w 3455"/>
                <a:gd name="T45" fmla="*/ 2811 h 6912"/>
                <a:gd name="T46" fmla="*/ 1151 w 3455"/>
                <a:gd name="T47" fmla="*/ 2304 h 6912"/>
                <a:gd name="T48" fmla="*/ 1341 w 3455"/>
                <a:gd name="T49" fmla="*/ 2878 h 6912"/>
                <a:gd name="T50" fmla="*/ 1871 w 3455"/>
                <a:gd name="T51" fmla="*/ 3234 h 6912"/>
                <a:gd name="T52" fmla="*/ 2492 w 3455"/>
                <a:gd name="T53" fmla="*/ 3184 h 6912"/>
                <a:gd name="T54" fmla="*/ 2931 w 3455"/>
                <a:gd name="T55" fmla="*/ 3159 h 6912"/>
                <a:gd name="T56" fmla="*/ 3053 w 3455"/>
                <a:gd name="T57" fmla="*/ 3570 h 6912"/>
                <a:gd name="T58" fmla="*/ 2686 w 3455"/>
                <a:gd name="T59" fmla="*/ 3839 h 6912"/>
                <a:gd name="T60" fmla="*/ 2110 w 3455"/>
                <a:gd name="T61" fmla="*/ 3647 h 6912"/>
                <a:gd name="T62" fmla="*/ 1537 w 3455"/>
                <a:gd name="T63" fmla="*/ 3837 h 6912"/>
                <a:gd name="T64" fmla="*/ 1180 w 3455"/>
                <a:gd name="T65" fmla="*/ 4367 h 6912"/>
                <a:gd name="T66" fmla="*/ 1603 w 3455"/>
                <a:gd name="T67" fmla="*/ 4333 h 6912"/>
                <a:gd name="T68" fmla="*/ 2169 w 3455"/>
                <a:gd name="T69" fmla="*/ 4033 h 6912"/>
                <a:gd name="T70" fmla="*/ 2685 w 3455"/>
                <a:gd name="T71" fmla="*/ 4549 h 6912"/>
                <a:gd name="T72" fmla="*/ 2444 w 3455"/>
                <a:gd name="T73" fmla="*/ 5077 h 6912"/>
                <a:gd name="T74" fmla="*/ 1796 w 3455"/>
                <a:gd name="T75" fmla="*/ 4994 h 6912"/>
                <a:gd name="T76" fmla="*/ 2024 w 3455"/>
                <a:gd name="T77" fmla="*/ 5515 h 6912"/>
                <a:gd name="T78" fmla="*/ 2064 w 3455"/>
                <a:gd name="T79" fmla="*/ 5943 h 6912"/>
                <a:gd name="T80" fmla="*/ 1687 w 3455"/>
                <a:gd name="T81" fmla="*/ 6142 h 6912"/>
                <a:gd name="T82" fmla="*/ 1344 w 3455"/>
                <a:gd name="T83" fmla="*/ 5799 h 6912"/>
                <a:gd name="T84" fmla="*/ 1136 w 3455"/>
                <a:gd name="T85" fmla="*/ 6244 h 6912"/>
                <a:gd name="T86" fmla="*/ 863 w 3455"/>
                <a:gd name="T87" fmla="*/ 6516 h 6912"/>
                <a:gd name="T88" fmla="*/ 470 w 3455"/>
                <a:gd name="T89" fmla="*/ 6388 h 6912"/>
                <a:gd name="T90" fmla="*/ 400 w 3455"/>
                <a:gd name="T91" fmla="*/ 653 h 6912"/>
                <a:gd name="T92" fmla="*/ 767 w 3455"/>
                <a:gd name="T93" fmla="*/ 383 h 6912"/>
                <a:gd name="T94" fmla="*/ 1101 w 3455"/>
                <a:gd name="T95" fmla="*/ 580 h 6912"/>
                <a:gd name="T96" fmla="*/ 958 w 3455"/>
                <a:gd name="T97" fmla="*/ 1152 h 6912"/>
                <a:gd name="T98" fmla="*/ 1543 w 3455"/>
                <a:gd name="T99" fmla="*/ 813 h 6912"/>
                <a:gd name="T100" fmla="*/ 1971 w 3455"/>
                <a:gd name="T101" fmla="*/ 855 h 6912"/>
                <a:gd name="T102" fmla="*/ 2094 w 3455"/>
                <a:gd name="T103" fmla="*/ 1265 h 6912"/>
                <a:gd name="T104" fmla="*/ 1727 w 3455"/>
                <a:gd name="T105" fmla="*/ 1535 h 6912"/>
                <a:gd name="T106" fmla="*/ 2266 w 3455"/>
                <a:gd name="T107" fmla="*/ 1749 h 6912"/>
                <a:gd name="T108" fmla="*/ 2685 w 3455"/>
                <a:gd name="T109" fmla="*/ 2250 h 6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55" h="6912">
                  <a:moveTo>
                    <a:pt x="1727" y="383"/>
                  </a:moveTo>
                  <a:lnTo>
                    <a:pt x="1691" y="384"/>
                  </a:lnTo>
                  <a:lnTo>
                    <a:pt x="1621" y="391"/>
                  </a:lnTo>
                  <a:lnTo>
                    <a:pt x="1520" y="413"/>
                  </a:lnTo>
                  <a:lnTo>
                    <a:pt x="1457" y="434"/>
                  </a:lnTo>
                  <a:lnTo>
                    <a:pt x="1432" y="387"/>
                  </a:lnTo>
                  <a:lnTo>
                    <a:pt x="1373" y="299"/>
                  </a:lnTo>
                  <a:lnTo>
                    <a:pt x="1303" y="220"/>
                  </a:lnTo>
                  <a:lnTo>
                    <a:pt x="1223" y="151"/>
                  </a:lnTo>
                  <a:lnTo>
                    <a:pt x="1134" y="93"/>
                  </a:lnTo>
                  <a:lnTo>
                    <a:pt x="1036" y="49"/>
                  </a:lnTo>
                  <a:lnTo>
                    <a:pt x="933" y="17"/>
                  </a:lnTo>
                  <a:lnTo>
                    <a:pt x="823" y="1"/>
                  </a:lnTo>
                  <a:lnTo>
                    <a:pt x="767" y="0"/>
                  </a:lnTo>
                  <a:lnTo>
                    <a:pt x="728" y="0"/>
                  </a:lnTo>
                  <a:lnTo>
                    <a:pt x="650" y="8"/>
                  </a:lnTo>
                  <a:lnTo>
                    <a:pt x="575" y="23"/>
                  </a:lnTo>
                  <a:lnTo>
                    <a:pt x="503" y="46"/>
                  </a:lnTo>
                  <a:lnTo>
                    <a:pt x="434" y="74"/>
                  </a:lnTo>
                  <a:lnTo>
                    <a:pt x="370" y="110"/>
                  </a:lnTo>
                  <a:lnTo>
                    <a:pt x="308" y="152"/>
                  </a:lnTo>
                  <a:lnTo>
                    <a:pt x="250" y="198"/>
                  </a:lnTo>
                  <a:lnTo>
                    <a:pt x="198" y="252"/>
                  </a:lnTo>
                  <a:lnTo>
                    <a:pt x="152" y="308"/>
                  </a:lnTo>
                  <a:lnTo>
                    <a:pt x="110" y="370"/>
                  </a:lnTo>
                  <a:lnTo>
                    <a:pt x="74" y="434"/>
                  </a:lnTo>
                  <a:lnTo>
                    <a:pt x="46" y="504"/>
                  </a:lnTo>
                  <a:lnTo>
                    <a:pt x="23" y="576"/>
                  </a:lnTo>
                  <a:lnTo>
                    <a:pt x="8" y="650"/>
                  </a:lnTo>
                  <a:lnTo>
                    <a:pt x="0" y="728"/>
                  </a:lnTo>
                  <a:lnTo>
                    <a:pt x="0" y="767"/>
                  </a:lnTo>
                  <a:lnTo>
                    <a:pt x="0" y="6143"/>
                  </a:lnTo>
                  <a:lnTo>
                    <a:pt x="0" y="6183"/>
                  </a:lnTo>
                  <a:lnTo>
                    <a:pt x="8" y="6261"/>
                  </a:lnTo>
                  <a:lnTo>
                    <a:pt x="23" y="6336"/>
                  </a:lnTo>
                  <a:lnTo>
                    <a:pt x="46" y="6408"/>
                  </a:lnTo>
                  <a:lnTo>
                    <a:pt x="74" y="6477"/>
                  </a:lnTo>
                  <a:lnTo>
                    <a:pt x="110" y="6542"/>
                  </a:lnTo>
                  <a:lnTo>
                    <a:pt x="152" y="6602"/>
                  </a:lnTo>
                  <a:lnTo>
                    <a:pt x="198" y="6660"/>
                  </a:lnTo>
                  <a:lnTo>
                    <a:pt x="250" y="6712"/>
                  </a:lnTo>
                  <a:lnTo>
                    <a:pt x="308" y="6759"/>
                  </a:lnTo>
                  <a:lnTo>
                    <a:pt x="370" y="6801"/>
                  </a:lnTo>
                  <a:lnTo>
                    <a:pt x="434" y="6836"/>
                  </a:lnTo>
                  <a:lnTo>
                    <a:pt x="503" y="6865"/>
                  </a:lnTo>
                  <a:lnTo>
                    <a:pt x="575" y="6888"/>
                  </a:lnTo>
                  <a:lnTo>
                    <a:pt x="650" y="6903"/>
                  </a:lnTo>
                  <a:lnTo>
                    <a:pt x="728" y="6911"/>
                  </a:lnTo>
                  <a:lnTo>
                    <a:pt x="767" y="6912"/>
                  </a:lnTo>
                  <a:lnTo>
                    <a:pt x="823" y="6911"/>
                  </a:lnTo>
                  <a:lnTo>
                    <a:pt x="933" y="6893"/>
                  </a:lnTo>
                  <a:lnTo>
                    <a:pt x="1036" y="6863"/>
                  </a:lnTo>
                  <a:lnTo>
                    <a:pt x="1134" y="6819"/>
                  </a:lnTo>
                  <a:lnTo>
                    <a:pt x="1223" y="6761"/>
                  </a:lnTo>
                  <a:lnTo>
                    <a:pt x="1303" y="6692"/>
                  </a:lnTo>
                  <a:lnTo>
                    <a:pt x="1373" y="6613"/>
                  </a:lnTo>
                  <a:lnTo>
                    <a:pt x="1432" y="6523"/>
                  </a:lnTo>
                  <a:lnTo>
                    <a:pt x="1457" y="6476"/>
                  </a:lnTo>
                  <a:lnTo>
                    <a:pt x="1520" y="6499"/>
                  </a:lnTo>
                  <a:lnTo>
                    <a:pt x="1621" y="6520"/>
                  </a:lnTo>
                  <a:lnTo>
                    <a:pt x="1691" y="6528"/>
                  </a:lnTo>
                  <a:lnTo>
                    <a:pt x="1727" y="6528"/>
                  </a:lnTo>
                  <a:lnTo>
                    <a:pt x="1766" y="6528"/>
                  </a:lnTo>
                  <a:lnTo>
                    <a:pt x="1844" y="6519"/>
                  </a:lnTo>
                  <a:lnTo>
                    <a:pt x="1919" y="6503"/>
                  </a:lnTo>
                  <a:lnTo>
                    <a:pt x="1991" y="6482"/>
                  </a:lnTo>
                  <a:lnTo>
                    <a:pt x="2060" y="6453"/>
                  </a:lnTo>
                  <a:lnTo>
                    <a:pt x="2125" y="6417"/>
                  </a:lnTo>
                  <a:lnTo>
                    <a:pt x="2187" y="6375"/>
                  </a:lnTo>
                  <a:lnTo>
                    <a:pt x="2243" y="6327"/>
                  </a:lnTo>
                  <a:lnTo>
                    <a:pt x="2295" y="6276"/>
                  </a:lnTo>
                  <a:lnTo>
                    <a:pt x="2342" y="6219"/>
                  </a:lnTo>
                  <a:lnTo>
                    <a:pt x="2384" y="6157"/>
                  </a:lnTo>
                  <a:lnTo>
                    <a:pt x="2420" y="6093"/>
                  </a:lnTo>
                  <a:lnTo>
                    <a:pt x="2449" y="6024"/>
                  </a:lnTo>
                  <a:lnTo>
                    <a:pt x="2470" y="5952"/>
                  </a:lnTo>
                  <a:lnTo>
                    <a:pt x="2486" y="5877"/>
                  </a:lnTo>
                  <a:lnTo>
                    <a:pt x="2495" y="5799"/>
                  </a:lnTo>
                  <a:lnTo>
                    <a:pt x="2495" y="5760"/>
                  </a:lnTo>
                  <a:lnTo>
                    <a:pt x="2492" y="5692"/>
                  </a:lnTo>
                  <a:lnTo>
                    <a:pt x="2467" y="5564"/>
                  </a:lnTo>
                  <a:lnTo>
                    <a:pt x="2447" y="5504"/>
                  </a:lnTo>
                  <a:lnTo>
                    <a:pt x="2515" y="5476"/>
                  </a:lnTo>
                  <a:lnTo>
                    <a:pt x="2640" y="5406"/>
                  </a:lnTo>
                  <a:lnTo>
                    <a:pt x="2754" y="5318"/>
                  </a:lnTo>
                  <a:lnTo>
                    <a:pt x="2852" y="5216"/>
                  </a:lnTo>
                  <a:lnTo>
                    <a:pt x="2935" y="5099"/>
                  </a:lnTo>
                  <a:lnTo>
                    <a:pt x="3000" y="4969"/>
                  </a:lnTo>
                  <a:lnTo>
                    <a:pt x="3045" y="4831"/>
                  </a:lnTo>
                  <a:lnTo>
                    <a:pt x="3069" y="4684"/>
                  </a:lnTo>
                  <a:lnTo>
                    <a:pt x="3071" y="4608"/>
                  </a:lnTo>
                  <a:lnTo>
                    <a:pt x="3069" y="4549"/>
                  </a:lnTo>
                  <a:lnTo>
                    <a:pt x="3055" y="4435"/>
                  </a:lnTo>
                  <a:lnTo>
                    <a:pt x="3026" y="4326"/>
                  </a:lnTo>
                  <a:lnTo>
                    <a:pt x="2986" y="4221"/>
                  </a:lnTo>
                  <a:lnTo>
                    <a:pt x="2961" y="4170"/>
                  </a:lnTo>
                  <a:lnTo>
                    <a:pt x="3014" y="4149"/>
                  </a:lnTo>
                  <a:lnTo>
                    <a:pt x="3114" y="4092"/>
                  </a:lnTo>
                  <a:lnTo>
                    <a:pt x="3203" y="4022"/>
                  </a:lnTo>
                  <a:lnTo>
                    <a:pt x="3282" y="3940"/>
                  </a:lnTo>
                  <a:lnTo>
                    <a:pt x="3347" y="3846"/>
                  </a:lnTo>
                  <a:lnTo>
                    <a:pt x="3399" y="3744"/>
                  </a:lnTo>
                  <a:lnTo>
                    <a:pt x="3435" y="3633"/>
                  </a:lnTo>
                  <a:lnTo>
                    <a:pt x="3454" y="3516"/>
                  </a:lnTo>
                  <a:lnTo>
                    <a:pt x="3455" y="3456"/>
                  </a:lnTo>
                  <a:lnTo>
                    <a:pt x="3454" y="3394"/>
                  </a:lnTo>
                  <a:lnTo>
                    <a:pt x="3435" y="3277"/>
                  </a:lnTo>
                  <a:lnTo>
                    <a:pt x="3399" y="3166"/>
                  </a:lnTo>
                  <a:lnTo>
                    <a:pt x="3347" y="3064"/>
                  </a:lnTo>
                  <a:lnTo>
                    <a:pt x="3282" y="2971"/>
                  </a:lnTo>
                  <a:lnTo>
                    <a:pt x="3203" y="2888"/>
                  </a:lnTo>
                  <a:lnTo>
                    <a:pt x="3114" y="2819"/>
                  </a:lnTo>
                  <a:lnTo>
                    <a:pt x="3014" y="2762"/>
                  </a:lnTo>
                  <a:lnTo>
                    <a:pt x="2961" y="2740"/>
                  </a:lnTo>
                  <a:lnTo>
                    <a:pt x="2986" y="2690"/>
                  </a:lnTo>
                  <a:lnTo>
                    <a:pt x="3026" y="2586"/>
                  </a:lnTo>
                  <a:lnTo>
                    <a:pt x="3055" y="2477"/>
                  </a:lnTo>
                  <a:lnTo>
                    <a:pt x="3069" y="2363"/>
                  </a:lnTo>
                  <a:lnTo>
                    <a:pt x="3071" y="2304"/>
                  </a:lnTo>
                  <a:lnTo>
                    <a:pt x="3069" y="2227"/>
                  </a:lnTo>
                  <a:lnTo>
                    <a:pt x="3045" y="2079"/>
                  </a:lnTo>
                  <a:lnTo>
                    <a:pt x="3000" y="1941"/>
                  </a:lnTo>
                  <a:lnTo>
                    <a:pt x="2935" y="1813"/>
                  </a:lnTo>
                  <a:lnTo>
                    <a:pt x="2852" y="1696"/>
                  </a:lnTo>
                  <a:lnTo>
                    <a:pt x="2754" y="1592"/>
                  </a:lnTo>
                  <a:lnTo>
                    <a:pt x="2640" y="1504"/>
                  </a:lnTo>
                  <a:lnTo>
                    <a:pt x="2515" y="1435"/>
                  </a:lnTo>
                  <a:lnTo>
                    <a:pt x="2447" y="1408"/>
                  </a:lnTo>
                  <a:lnTo>
                    <a:pt x="2467" y="1346"/>
                  </a:lnTo>
                  <a:lnTo>
                    <a:pt x="2492" y="1218"/>
                  </a:lnTo>
                  <a:lnTo>
                    <a:pt x="2495" y="1152"/>
                  </a:lnTo>
                  <a:lnTo>
                    <a:pt x="2495" y="1111"/>
                  </a:lnTo>
                  <a:lnTo>
                    <a:pt x="2486" y="1035"/>
                  </a:lnTo>
                  <a:lnTo>
                    <a:pt x="2470" y="960"/>
                  </a:lnTo>
                  <a:lnTo>
                    <a:pt x="2449" y="888"/>
                  </a:lnTo>
                  <a:lnTo>
                    <a:pt x="2420" y="819"/>
                  </a:lnTo>
                  <a:lnTo>
                    <a:pt x="2384" y="753"/>
                  </a:lnTo>
                  <a:lnTo>
                    <a:pt x="2342" y="692"/>
                  </a:lnTo>
                  <a:lnTo>
                    <a:pt x="2295" y="635"/>
                  </a:lnTo>
                  <a:lnTo>
                    <a:pt x="2243" y="583"/>
                  </a:lnTo>
                  <a:lnTo>
                    <a:pt x="2187" y="535"/>
                  </a:lnTo>
                  <a:lnTo>
                    <a:pt x="2125" y="495"/>
                  </a:lnTo>
                  <a:lnTo>
                    <a:pt x="2060" y="459"/>
                  </a:lnTo>
                  <a:lnTo>
                    <a:pt x="1991" y="430"/>
                  </a:lnTo>
                  <a:lnTo>
                    <a:pt x="1919" y="407"/>
                  </a:lnTo>
                  <a:lnTo>
                    <a:pt x="1844" y="391"/>
                  </a:lnTo>
                  <a:lnTo>
                    <a:pt x="1766" y="384"/>
                  </a:lnTo>
                  <a:lnTo>
                    <a:pt x="1727" y="383"/>
                  </a:lnTo>
                  <a:close/>
                  <a:moveTo>
                    <a:pt x="2686" y="2304"/>
                  </a:moveTo>
                  <a:lnTo>
                    <a:pt x="2685" y="2363"/>
                  </a:lnTo>
                  <a:lnTo>
                    <a:pt x="2662" y="2475"/>
                  </a:lnTo>
                  <a:lnTo>
                    <a:pt x="2619" y="2579"/>
                  </a:lnTo>
                  <a:lnTo>
                    <a:pt x="2555" y="2670"/>
                  </a:lnTo>
                  <a:lnTo>
                    <a:pt x="2477" y="2749"/>
                  </a:lnTo>
                  <a:lnTo>
                    <a:pt x="2385" y="2811"/>
                  </a:lnTo>
                  <a:lnTo>
                    <a:pt x="2282" y="2854"/>
                  </a:lnTo>
                  <a:lnTo>
                    <a:pt x="2169" y="2877"/>
                  </a:lnTo>
                  <a:lnTo>
                    <a:pt x="2110" y="2880"/>
                  </a:lnTo>
                  <a:lnTo>
                    <a:pt x="2051" y="2877"/>
                  </a:lnTo>
                  <a:lnTo>
                    <a:pt x="1939" y="2854"/>
                  </a:lnTo>
                  <a:lnTo>
                    <a:pt x="1837" y="2811"/>
                  </a:lnTo>
                  <a:lnTo>
                    <a:pt x="1745" y="2749"/>
                  </a:lnTo>
                  <a:lnTo>
                    <a:pt x="1665" y="2670"/>
                  </a:lnTo>
                  <a:lnTo>
                    <a:pt x="1603" y="2579"/>
                  </a:lnTo>
                  <a:lnTo>
                    <a:pt x="1560" y="2475"/>
                  </a:lnTo>
                  <a:lnTo>
                    <a:pt x="1537" y="2363"/>
                  </a:lnTo>
                  <a:lnTo>
                    <a:pt x="1534" y="2304"/>
                  </a:lnTo>
                  <a:lnTo>
                    <a:pt x="1151" y="2304"/>
                  </a:lnTo>
                  <a:lnTo>
                    <a:pt x="1151" y="2353"/>
                  </a:lnTo>
                  <a:lnTo>
                    <a:pt x="1161" y="2449"/>
                  </a:lnTo>
                  <a:lnTo>
                    <a:pt x="1180" y="2543"/>
                  </a:lnTo>
                  <a:lnTo>
                    <a:pt x="1209" y="2634"/>
                  </a:lnTo>
                  <a:lnTo>
                    <a:pt x="1245" y="2720"/>
                  </a:lnTo>
                  <a:lnTo>
                    <a:pt x="1290" y="2801"/>
                  </a:lnTo>
                  <a:lnTo>
                    <a:pt x="1341" y="2878"/>
                  </a:lnTo>
                  <a:lnTo>
                    <a:pt x="1400" y="2949"/>
                  </a:lnTo>
                  <a:lnTo>
                    <a:pt x="1465" y="3014"/>
                  </a:lnTo>
                  <a:lnTo>
                    <a:pt x="1537" y="3073"/>
                  </a:lnTo>
                  <a:lnTo>
                    <a:pt x="1614" y="3125"/>
                  </a:lnTo>
                  <a:lnTo>
                    <a:pt x="1694" y="3169"/>
                  </a:lnTo>
                  <a:lnTo>
                    <a:pt x="1781" y="3205"/>
                  </a:lnTo>
                  <a:lnTo>
                    <a:pt x="1871" y="3234"/>
                  </a:lnTo>
                  <a:lnTo>
                    <a:pt x="1965" y="3253"/>
                  </a:lnTo>
                  <a:lnTo>
                    <a:pt x="2061" y="3263"/>
                  </a:lnTo>
                  <a:lnTo>
                    <a:pt x="2110" y="3263"/>
                  </a:lnTo>
                  <a:lnTo>
                    <a:pt x="2151" y="3263"/>
                  </a:lnTo>
                  <a:lnTo>
                    <a:pt x="2231" y="3256"/>
                  </a:lnTo>
                  <a:lnTo>
                    <a:pt x="2346" y="3234"/>
                  </a:lnTo>
                  <a:lnTo>
                    <a:pt x="2492" y="3184"/>
                  </a:lnTo>
                  <a:lnTo>
                    <a:pt x="2626" y="3110"/>
                  </a:lnTo>
                  <a:lnTo>
                    <a:pt x="2686" y="3067"/>
                  </a:lnTo>
                  <a:lnTo>
                    <a:pt x="2686" y="3071"/>
                  </a:lnTo>
                  <a:lnTo>
                    <a:pt x="2727" y="3073"/>
                  </a:lnTo>
                  <a:lnTo>
                    <a:pt x="2801" y="3089"/>
                  </a:lnTo>
                  <a:lnTo>
                    <a:pt x="2870" y="3117"/>
                  </a:lnTo>
                  <a:lnTo>
                    <a:pt x="2931" y="3159"/>
                  </a:lnTo>
                  <a:lnTo>
                    <a:pt x="2983" y="3211"/>
                  </a:lnTo>
                  <a:lnTo>
                    <a:pt x="3025" y="3272"/>
                  </a:lnTo>
                  <a:lnTo>
                    <a:pt x="3053" y="3341"/>
                  </a:lnTo>
                  <a:lnTo>
                    <a:pt x="3069" y="3416"/>
                  </a:lnTo>
                  <a:lnTo>
                    <a:pt x="3071" y="3456"/>
                  </a:lnTo>
                  <a:lnTo>
                    <a:pt x="3069" y="3495"/>
                  </a:lnTo>
                  <a:lnTo>
                    <a:pt x="3053" y="3570"/>
                  </a:lnTo>
                  <a:lnTo>
                    <a:pt x="3025" y="3639"/>
                  </a:lnTo>
                  <a:lnTo>
                    <a:pt x="2983" y="3701"/>
                  </a:lnTo>
                  <a:lnTo>
                    <a:pt x="2931" y="3753"/>
                  </a:lnTo>
                  <a:lnTo>
                    <a:pt x="2870" y="3794"/>
                  </a:lnTo>
                  <a:lnTo>
                    <a:pt x="2801" y="3823"/>
                  </a:lnTo>
                  <a:lnTo>
                    <a:pt x="2727" y="3837"/>
                  </a:lnTo>
                  <a:lnTo>
                    <a:pt x="2686" y="3839"/>
                  </a:lnTo>
                  <a:lnTo>
                    <a:pt x="2686" y="3845"/>
                  </a:lnTo>
                  <a:lnTo>
                    <a:pt x="2626" y="3800"/>
                  </a:lnTo>
                  <a:lnTo>
                    <a:pt x="2492" y="3728"/>
                  </a:lnTo>
                  <a:lnTo>
                    <a:pt x="2346" y="3676"/>
                  </a:lnTo>
                  <a:lnTo>
                    <a:pt x="2231" y="3655"/>
                  </a:lnTo>
                  <a:lnTo>
                    <a:pt x="2151" y="3647"/>
                  </a:lnTo>
                  <a:lnTo>
                    <a:pt x="2110" y="3647"/>
                  </a:lnTo>
                  <a:lnTo>
                    <a:pt x="2061" y="3649"/>
                  </a:lnTo>
                  <a:lnTo>
                    <a:pt x="1965" y="3657"/>
                  </a:lnTo>
                  <a:lnTo>
                    <a:pt x="1871" y="3678"/>
                  </a:lnTo>
                  <a:lnTo>
                    <a:pt x="1781" y="3705"/>
                  </a:lnTo>
                  <a:lnTo>
                    <a:pt x="1694" y="3742"/>
                  </a:lnTo>
                  <a:lnTo>
                    <a:pt x="1614" y="3787"/>
                  </a:lnTo>
                  <a:lnTo>
                    <a:pt x="1537" y="3837"/>
                  </a:lnTo>
                  <a:lnTo>
                    <a:pt x="1465" y="3897"/>
                  </a:lnTo>
                  <a:lnTo>
                    <a:pt x="1400" y="3963"/>
                  </a:lnTo>
                  <a:lnTo>
                    <a:pt x="1341" y="4033"/>
                  </a:lnTo>
                  <a:lnTo>
                    <a:pt x="1290" y="4110"/>
                  </a:lnTo>
                  <a:lnTo>
                    <a:pt x="1245" y="4192"/>
                  </a:lnTo>
                  <a:lnTo>
                    <a:pt x="1209" y="4278"/>
                  </a:lnTo>
                  <a:lnTo>
                    <a:pt x="1180" y="4367"/>
                  </a:lnTo>
                  <a:lnTo>
                    <a:pt x="1161" y="4461"/>
                  </a:lnTo>
                  <a:lnTo>
                    <a:pt x="1151" y="4558"/>
                  </a:lnTo>
                  <a:lnTo>
                    <a:pt x="1151" y="4608"/>
                  </a:lnTo>
                  <a:lnTo>
                    <a:pt x="1534" y="4608"/>
                  </a:lnTo>
                  <a:lnTo>
                    <a:pt x="1537" y="4549"/>
                  </a:lnTo>
                  <a:lnTo>
                    <a:pt x="1560" y="4437"/>
                  </a:lnTo>
                  <a:lnTo>
                    <a:pt x="1603" y="4333"/>
                  </a:lnTo>
                  <a:lnTo>
                    <a:pt x="1665" y="4241"/>
                  </a:lnTo>
                  <a:lnTo>
                    <a:pt x="1745" y="4163"/>
                  </a:lnTo>
                  <a:lnTo>
                    <a:pt x="1837" y="4101"/>
                  </a:lnTo>
                  <a:lnTo>
                    <a:pt x="1939" y="4056"/>
                  </a:lnTo>
                  <a:lnTo>
                    <a:pt x="2051" y="4033"/>
                  </a:lnTo>
                  <a:lnTo>
                    <a:pt x="2110" y="4032"/>
                  </a:lnTo>
                  <a:lnTo>
                    <a:pt x="2169" y="4033"/>
                  </a:lnTo>
                  <a:lnTo>
                    <a:pt x="2282" y="4056"/>
                  </a:lnTo>
                  <a:lnTo>
                    <a:pt x="2385" y="4101"/>
                  </a:lnTo>
                  <a:lnTo>
                    <a:pt x="2477" y="4163"/>
                  </a:lnTo>
                  <a:lnTo>
                    <a:pt x="2555" y="4241"/>
                  </a:lnTo>
                  <a:lnTo>
                    <a:pt x="2619" y="4333"/>
                  </a:lnTo>
                  <a:lnTo>
                    <a:pt x="2662" y="4437"/>
                  </a:lnTo>
                  <a:lnTo>
                    <a:pt x="2685" y="4549"/>
                  </a:lnTo>
                  <a:lnTo>
                    <a:pt x="2686" y="4608"/>
                  </a:lnTo>
                  <a:lnTo>
                    <a:pt x="2685" y="4660"/>
                  </a:lnTo>
                  <a:lnTo>
                    <a:pt x="2667" y="4761"/>
                  </a:lnTo>
                  <a:lnTo>
                    <a:pt x="2631" y="4854"/>
                  </a:lnTo>
                  <a:lnTo>
                    <a:pt x="2583" y="4939"/>
                  </a:lnTo>
                  <a:lnTo>
                    <a:pt x="2519" y="5014"/>
                  </a:lnTo>
                  <a:lnTo>
                    <a:pt x="2444" y="5077"/>
                  </a:lnTo>
                  <a:lnTo>
                    <a:pt x="2359" y="5126"/>
                  </a:lnTo>
                  <a:lnTo>
                    <a:pt x="2266" y="5162"/>
                  </a:lnTo>
                  <a:lnTo>
                    <a:pt x="2217" y="5172"/>
                  </a:lnTo>
                  <a:lnTo>
                    <a:pt x="2165" y="5132"/>
                  </a:lnTo>
                  <a:lnTo>
                    <a:pt x="2053" y="5066"/>
                  </a:lnTo>
                  <a:lnTo>
                    <a:pt x="1929" y="5018"/>
                  </a:lnTo>
                  <a:lnTo>
                    <a:pt x="1796" y="4994"/>
                  </a:lnTo>
                  <a:lnTo>
                    <a:pt x="1727" y="4991"/>
                  </a:lnTo>
                  <a:lnTo>
                    <a:pt x="1727" y="5376"/>
                  </a:lnTo>
                  <a:lnTo>
                    <a:pt x="1766" y="5377"/>
                  </a:lnTo>
                  <a:lnTo>
                    <a:pt x="1841" y="5393"/>
                  </a:lnTo>
                  <a:lnTo>
                    <a:pt x="1910" y="5422"/>
                  </a:lnTo>
                  <a:lnTo>
                    <a:pt x="1971" y="5463"/>
                  </a:lnTo>
                  <a:lnTo>
                    <a:pt x="2024" y="5515"/>
                  </a:lnTo>
                  <a:lnTo>
                    <a:pt x="2064" y="5576"/>
                  </a:lnTo>
                  <a:lnTo>
                    <a:pt x="2094" y="5645"/>
                  </a:lnTo>
                  <a:lnTo>
                    <a:pt x="2109" y="5720"/>
                  </a:lnTo>
                  <a:lnTo>
                    <a:pt x="2110" y="5760"/>
                  </a:lnTo>
                  <a:lnTo>
                    <a:pt x="2109" y="5799"/>
                  </a:lnTo>
                  <a:lnTo>
                    <a:pt x="2094" y="5874"/>
                  </a:lnTo>
                  <a:lnTo>
                    <a:pt x="2064" y="5943"/>
                  </a:lnTo>
                  <a:lnTo>
                    <a:pt x="2024" y="6005"/>
                  </a:lnTo>
                  <a:lnTo>
                    <a:pt x="1971" y="6057"/>
                  </a:lnTo>
                  <a:lnTo>
                    <a:pt x="1910" y="6098"/>
                  </a:lnTo>
                  <a:lnTo>
                    <a:pt x="1841" y="6127"/>
                  </a:lnTo>
                  <a:lnTo>
                    <a:pt x="1766" y="6142"/>
                  </a:lnTo>
                  <a:lnTo>
                    <a:pt x="1727" y="6143"/>
                  </a:lnTo>
                  <a:lnTo>
                    <a:pt x="1687" y="6142"/>
                  </a:lnTo>
                  <a:lnTo>
                    <a:pt x="1612" y="6127"/>
                  </a:lnTo>
                  <a:lnTo>
                    <a:pt x="1543" y="6098"/>
                  </a:lnTo>
                  <a:lnTo>
                    <a:pt x="1483" y="6057"/>
                  </a:lnTo>
                  <a:lnTo>
                    <a:pt x="1431" y="6005"/>
                  </a:lnTo>
                  <a:lnTo>
                    <a:pt x="1389" y="5943"/>
                  </a:lnTo>
                  <a:lnTo>
                    <a:pt x="1360" y="5874"/>
                  </a:lnTo>
                  <a:lnTo>
                    <a:pt x="1344" y="5799"/>
                  </a:lnTo>
                  <a:lnTo>
                    <a:pt x="1343" y="5760"/>
                  </a:lnTo>
                  <a:lnTo>
                    <a:pt x="958" y="5760"/>
                  </a:lnTo>
                  <a:lnTo>
                    <a:pt x="961" y="5828"/>
                  </a:lnTo>
                  <a:lnTo>
                    <a:pt x="986" y="5960"/>
                  </a:lnTo>
                  <a:lnTo>
                    <a:pt x="1032" y="6081"/>
                  </a:lnTo>
                  <a:lnTo>
                    <a:pt x="1097" y="6193"/>
                  </a:lnTo>
                  <a:lnTo>
                    <a:pt x="1136" y="6244"/>
                  </a:lnTo>
                  <a:lnTo>
                    <a:pt x="1127" y="6274"/>
                  </a:lnTo>
                  <a:lnTo>
                    <a:pt x="1101" y="6330"/>
                  </a:lnTo>
                  <a:lnTo>
                    <a:pt x="1066" y="6382"/>
                  </a:lnTo>
                  <a:lnTo>
                    <a:pt x="1025" y="6427"/>
                  </a:lnTo>
                  <a:lnTo>
                    <a:pt x="976" y="6466"/>
                  </a:lnTo>
                  <a:lnTo>
                    <a:pt x="922" y="6494"/>
                  </a:lnTo>
                  <a:lnTo>
                    <a:pt x="863" y="6516"/>
                  </a:lnTo>
                  <a:lnTo>
                    <a:pt x="800" y="6526"/>
                  </a:lnTo>
                  <a:lnTo>
                    <a:pt x="767" y="6528"/>
                  </a:lnTo>
                  <a:lnTo>
                    <a:pt x="728" y="6526"/>
                  </a:lnTo>
                  <a:lnTo>
                    <a:pt x="653" y="6510"/>
                  </a:lnTo>
                  <a:lnTo>
                    <a:pt x="584" y="6482"/>
                  </a:lnTo>
                  <a:lnTo>
                    <a:pt x="522" y="6440"/>
                  </a:lnTo>
                  <a:lnTo>
                    <a:pt x="470" y="6388"/>
                  </a:lnTo>
                  <a:lnTo>
                    <a:pt x="429" y="6327"/>
                  </a:lnTo>
                  <a:lnTo>
                    <a:pt x="400" y="6258"/>
                  </a:lnTo>
                  <a:lnTo>
                    <a:pt x="384" y="6183"/>
                  </a:lnTo>
                  <a:lnTo>
                    <a:pt x="383" y="6143"/>
                  </a:lnTo>
                  <a:lnTo>
                    <a:pt x="383" y="767"/>
                  </a:lnTo>
                  <a:lnTo>
                    <a:pt x="384" y="728"/>
                  </a:lnTo>
                  <a:lnTo>
                    <a:pt x="400" y="653"/>
                  </a:lnTo>
                  <a:lnTo>
                    <a:pt x="429" y="584"/>
                  </a:lnTo>
                  <a:lnTo>
                    <a:pt x="470" y="522"/>
                  </a:lnTo>
                  <a:lnTo>
                    <a:pt x="522" y="470"/>
                  </a:lnTo>
                  <a:lnTo>
                    <a:pt x="584" y="429"/>
                  </a:lnTo>
                  <a:lnTo>
                    <a:pt x="653" y="400"/>
                  </a:lnTo>
                  <a:lnTo>
                    <a:pt x="728" y="384"/>
                  </a:lnTo>
                  <a:lnTo>
                    <a:pt x="767" y="383"/>
                  </a:lnTo>
                  <a:lnTo>
                    <a:pt x="800" y="384"/>
                  </a:lnTo>
                  <a:lnTo>
                    <a:pt x="863" y="396"/>
                  </a:lnTo>
                  <a:lnTo>
                    <a:pt x="922" y="416"/>
                  </a:lnTo>
                  <a:lnTo>
                    <a:pt x="976" y="446"/>
                  </a:lnTo>
                  <a:lnTo>
                    <a:pt x="1025" y="483"/>
                  </a:lnTo>
                  <a:lnTo>
                    <a:pt x="1066" y="528"/>
                  </a:lnTo>
                  <a:lnTo>
                    <a:pt x="1101" y="580"/>
                  </a:lnTo>
                  <a:lnTo>
                    <a:pt x="1127" y="636"/>
                  </a:lnTo>
                  <a:lnTo>
                    <a:pt x="1136" y="666"/>
                  </a:lnTo>
                  <a:lnTo>
                    <a:pt x="1097" y="718"/>
                  </a:lnTo>
                  <a:lnTo>
                    <a:pt x="1032" y="829"/>
                  </a:lnTo>
                  <a:lnTo>
                    <a:pt x="986" y="951"/>
                  </a:lnTo>
                  <a:lnTo>
                    <a:pt x="961" y="1083"/>
                  </a:lnTo>
                  <a:lnTo>
                    <a:pt x="958" y="1152"/>
                  </a:lnTo>
                  <a:lnTo>
                    <a:pt x="1343" y="1152"/>
                  </a:lnTo>
                  <a:lnTo>
                    <a:pt x="1344" y="1111"/>
                  </a:lnTo>
                  <a:lnTo>
                    <a:pt x="1360" y="1036"/>
                  </a:lnTo>
                  <a:lnTo>
                    <a:pt x="1389" y="969"/>
                  </a:lnTo>
                  <a:lnTo>
                    <a:pt x="1431" y="907"/>
                  </a:lnTo>
                  <a:lnTo>
                    <a:pt x="1483" y="855"/>
                  </a:lnTo>
                  <a:lnTo>
                    <a:pt x="1543" y="813"/>
                  </a:lnTo>
                  <a:lnTo>
                    <a:pt x="1612" y="784"/>
                  </a:lnTo>
                  <a:lnTo>
                    <a:pt x="1687" y="769"/>
                  </a:lnTo>
                  <a:lnTo>
                    <a:pt x="1727" y="767"/>
                  </a:lnTo>
                  <a:lnTo>
                    <a:pt x="1766" y="769"/>
                  </a:lnTo>
                  <a:lnTo>
                    <a:pt x="1841" y="784"/>
                  </a:lnTo>
                  <a:lnTo>
                    <a:pt x="1910" y="813"/>
                  </a:lnTo>
                  <a:lnTo>
                    <a:pt x="1971" y="855"/>
                  </a:lnTo>
                  <a:lnTo>
                    <a:pt x="2024" y="907"/>
                  </a:lnTo>
                  <a:lnTo>
                    <a:pt x="2064" y="969"/>
                  </a:lnTo>
                  <a:lnTo>
                    <a:pt x="2094" y="1036"/>
                  </a:lnTo>
                  <a:lnTo>
                    <a:pt x="2109" y="1111"/>
                  </a:lnTo>
                  <a:lnTo>
                    <a:pt x="2110" y="1152"/>
                  </a:lnTo>
                  <a:lnTo>
                    <a:pt x="2109" y="1191"/>
                  </a:lnTo>
                  <a:lnTo>
                    <a:pt x="2094" y="1265"/>
                  </a:lnTo>
                  <a:lnTo>
                    <a:pt x="2064" y="1335"/>
                  </a:lnTo>
                  <a:lnTo>
                    <a:pt x="2024" y="1396"/>
                  </a:lnTo>
                  <a:lnTo>
                    <a:pt x="1971" y="1448"/>
                  </a:lnTo>
                  <a:lnTo>
                    <a:pt x="1910" y="1490"/>
                  </a:lnTo>
                  <a:lnTo>
                    <a:pt x="1841" y="1519"/>
                  </a:lnTo>
                  <a:lnTo>
                    <a:pt x="1766" y="1533"/>
                  </a:lnTo>
                  <a:lnTo>
                    <a:pt x="1727" y="1535"/>
                  </a:lnTo>
                  <a:lnTo>
                    <a:pt x="1727" y="1919"/>
                  </a:lnTo>
                  <a:lnTo>
                    <a:pt x="1796" y="1918"/>
                  </a:lnTo>
                  <a:lnTo>
                    <a:pt x="1929" y="1892"/>
                  </a:lnTo>
                  <a:lnTo>
                    <a:pt x="2053" y="1846"/>
                  </a:lnTo>
                  <a:lnTo>
                    <a:pt x="2165" y="1778"/>
                  </a:lnTo>
                  <a:lnTo>
                    <a:pt x="2217" y="1738"/>
                  </a:lnTo>
                  <a:lnTo>
                    <a:pt x="2266" y="1749"/>
                  </a:lnTo>
                  <a:lnTo>
                    <a:pt x="2359" y="1784"/>
                  </a:lnTo>
                  <a:lnTo>
                    <a:pt x="2444" y="1834"/>
                  </a:lnTo>
                  <a:lnTo>
                    <a:pt x="2519" y="1898"/>
                  </a:lnTo>
                  <a:lnTo>
                    <a:pt x="2583" y="1973"/>
                  </a:lnTo>
                  <a:lnTo>
                    <a:pt x="2631" y="2057"/>
                  </a:lnTo>
                  <a:lnTo>
                    <a:pt x="2667" y="2151"/>
                  </a:lnTo>
                  <a:lnTo>
                    <a:pt x="2685" y="2250"/>
                  </a:lnTo>
                  <a:lnTo>
                    <a:pt x="2686" y="230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4107" y="-1019"/>
              <a:ext cx="2943" cy="3968"/>
            </a:xfrm>
            <a:custGeom>
              <a:avLst/>
              <a:gdLst>
                <a:gd name="T0" fmla="*/ 6813 w 8831"/>
                <a:gd name="T1" fmla="*/ 706 h 11905"/>
                <a:gd name="T2" fmla="*/ 5808 w 8831"/>
                <a:gd name="T3" fmla="*/ 222 h 11905"/>
                <a:gd name="T4" fmla="*/ 4708 w 8831"/>
                <a:gd name="T5" fmla="*/ 9 h 11905"/>
                <a:gd name="T6" fmla="*/ 4263 w 8831"/>
                <a:gd name="T7" fmla="*/ 386 h 11905"/>
                <a:gd name="T8" fmla="*/ 5292 w 8831"/>
                <a:gd name="T9" fmla="*/ 478 h 11905"/>
                <a:gd name="T10" fmla="*/ 6250 w 8831"/>
                <a:gd name="T11" fmla="*/ 822 h 11905"/>
                <a:gd name="T12" fmla="*/ 7099 w 8831"/>
                <a:gd name="T13" fmla="*/ 1406 h 11905"/>
                <a:gd name="T14" fmla="*/ 7661 w 8831"/>
                <a:gd name="T15" fmla="*/ 2020 h 11905"/>
                <a:gd name="T16" fmla="*/ 8159 w 8831"/>
                <a:gd name="T17" fmla="*/ 2908 h 11905"/>
                <a:gd name="T18" fmla="*/ 8415 w 8831"/>
                <a:gd name="T19" fmla="*/ 3896 h 11905"/>
                <a:gd name="T20" fmla="*/ 8431 w 8831"/>
                <a:gd name="T21" fmla="*/ 4794 h 11905"/>
                <a:gd name="T22" fmla="*/ 8129 w 8831"/>
                <a:gd name="T23" fmla="*/ 5992 h 11905"/>
                <a:gd name="T24" fmla="*/ 7482 w 8831"/>
                <a:gd name="T25" fmla="*/ 7035 h 11905"/>
                <a:gd name="T26" fmla="*/ 6642 w 8831"/>
                <a:gd name="T27" fmla="*/ 7778 h 11905"/>
                <a:gd name="T28" fmla="*/ 6076 w 8831"/>
                <a:gd name="T29" fmla="*/ 8309 h 11905"/>
                <a:gd name="T30" fmla="*/ 3051 w 8831"/>
                <a:gd name="T31" fmla="*/ 8832 h 11905"/>
                <a:gd name="T32" fmla="*/ 2637 w 8831"/>
                <a:gd name="T33" fmla="*/ 8171 h 11905"/>
                <a:gd name="T34" fmla="*/ 2070 w 8831"/>
                <a:gd name="T35" fmla="*/ 7696 h 11905"/>
                <a:gd name="T36" fmla="*/ 1162 w 8831"/>
                <a:gd name="T37" fmla="*/ 6799 h 11905"/>
                <a:gd name="T38" fmla="*/ 586 w 8831"/>
                <a:gd name="T39" fmla="*/ 5681 h 11905"/>
                <a:gd name="T40" fmla="*/ 384 w 8831"/>
                <a:gd name="T41" fmla="*/ 4420 h 11905"/>
                <a:gd name="T42" fmla="*/ 36 w 8831"/>
                <a:gd name="T43" fmla="*/ 4986 h 11905"/>
                <a:gd name="T44" fmla="*/ 426 w 8831"/>
                <a:gd name="T45" fmla="*/ 6315 h 11905"/>
                <a:gd name="T46" fmla="*/ 1208 w 8831"/>
                <a:gd name="T47" fmla="*/ 7453 h 11905"/>
                <a:gd name="T48" fmla="*/ 2018 w 8831"/>
                <a:gd name="T49" fmla="*/ 8125 h 11905"/>
                <a:gd name="T50" fmla="*/ 2463 w 8831"/>
                <a:gd name="T51" fmla="*/ 8566 h 11905"/>
                <a:gd name="T52" fmla="*/ 2112 w 8831"/>
                <a:gd name="T53" fmla="*/ 9217 h 11905"/>
                <a:gd name="T54" fmla="*/ 2496 w 8831"/>
                <a:gd name="T55" fmla="*/ 9601 h 11905"/>
                <a:gd name="T56" fmla="*/ 2889 w 8831"/>
                <a:gd name="T57" fmla="*/ 10618 h 11905"/>
                <a:gd name="T58" fmla="*/ 3015 w 8831"/>
                <a:gd name="T59" fmla="*/ 10745 h 11905"/>
                <a:gd name="T60" fmla="*/ 3277 w 8831"/>
                <a:gd name="T61" fmla="*/ 10928 h 11905"/>
                <a:gd name="T62" fmla="*/ 3493 w 8831"/>
                <a:gd name="T63" fmla="*/ 11442 h 11905"/>
                <a:gd name="T64" fmla="*/ 3917 w 8831"/>
                <a:gd name="T65" fmla="*/ 11792 h 11905"/>
                <a:gd name="T66" fmla="*/ 4416 w 8831"/>
                <a:gd name="T67" fmla="*/ 11905 h 11905"/>
                <a:gd name="T68" fmla="*/ 4915 w 8831"/>
                <a:gd name="T69" fmla="*/ 11792 h 11905"/>
                <a:gd name="T70" fmla="*/ 5340 w 8831"/>
                <a:gd name="T71" fmla="*/ 11442 h 11905"/>
                <a:gd name="T72" fmla="*/ 5554 w 8831"/>
                <a:gd name="T73" fmla="*/ 10928 h 11905"/>
                <a:gd name="T74" fmla="*/ 5817 w 8831"/>
                <a:gd name="T75" fmla="*/ 10745 h 11905"/>
                <a:gd name="T76" fmla="*/ 5943 w 8831"/>
                <a:gd name="T77" fmla="*/ 10618 h 11905"/>
                <a:gd name="T78" fmla="*/ 6336 w 8831"/>
                <a:gd name="T79" fmla="*/ 9601 h 11905"/>
                <a:gd name="T80" fmla="*/ 6719 w 8831"/>
                <a:gd name="T81" fmla="*/ 9217 h 11905"/>
                <a:gd name="T82" fmla="*/ 6359 w 8831"/>
                <a:gd name="T83" fmla="*/ 8569 h 11905"/>
                <a:gd name="T84" fmla="*/ 6801 w 8831"/>
                <a:gd name="T85" fmla="*/ 8134 h 11905"/>
                <a:gd name="T86" fmla="*/ 7592 w 8831"/>
                <a:gd name="T87" fmla="*/ 7484 h 11905"/>
                <a:gd name="T88" fmla="*/ 8369 w 8831"/>
                <a:gd name="T89" fmla="*/ 6387 h 11905"/>
                <a:gd name="T90" fmla="*/ 8778 w 8831"/>
                <a:gd name="T91" fmla="*/ 5102 h 11905"/>
                <a:gd name="T92" fmla="*/ 8818 w 8831"/>
                <a:gd name="T93" fmla="*/ 4077 h 11905"/>
                <a:gd name="T94" fmla="*/ 8590 w 8831"/>
                <a:gd name="T95" fmla="*/ 2977 h 11905"/>
                <a:gd name="T96" fmla="*/ 8094 w 8831"/>
                <a:gd name="T97" fmla="*/ 1973 h 11905"/>
                <a:gd name="T98" fmla="*/ 7439 w 8831"/>
                <a:gd name="T99" fmla="*/ 1198 h 11905"/>
                <a:gd name="T100" fmla="*/ 4152 w 8831"/>
                <a:gd name="T101" fmla="*/ 11475 h 11905"/>
                <a:gd name="T102" fmla="*/ 3848 w 8831"/>
                <a:gd name="T103" fmla="*/ 11269 h 11905"/>
                <a:gd name="T104" fmla="*/ 3673 w 8831"/>
                <a:gd name="T105" fmla="*/ 10945 h 11905"/>
                <a:gd name="T106" fmla="*/ 5183 w 8831"/>
                <a:gd name="T107" fmla="*/ 10792 h 11905"/>
                <a:gd name="T108" fmla="*/ 5074 w 8831"/>
                <a:gd name="T109" fmla="*/ 11151 h 11905"/>
                <a:gd name="T110" fmla="*/ 4814 w 8831"/>
                <a:gd name="T111" fmla="*/ 11410 h 11905"/>
                <a:gd name="T112" fmla="*/ 4456 w 8831"/>
                <a:gd name="T113" fmla="*/ 11521 h 11905"/>
                <a:gd name="T114" fmla="*/ 5567 w 8831"/>
                <a:gd name="T115" fmla="*/ 9984 h 11905"/>
                <a:gd name="T116" fmla="*/ 3206 w 8831"/>
                <a:gd name="T117" fmla="*/ 9310 h 11905"/>
                <a:gd name="T118" fmla="*/ 5582 w 8831"/>
                <a:gd name="T119" fmla="*/ 9601 h 11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831" h="11905">
                  <a:moveTo>
                    <a:pt x="7439" y="1198"/>
                  </a:moveTo>
                  <a:lnTo>
                    <a:pt x="7354" y="1119"/>
                  </a:lnTo>
                  <a:lnTo>
                    <a:pt x="7180" y="971"/>
                  </a:lnTo>
                  <a:lnTo>
                    <a:pt x="7000" y="832"/>
                  </a:lnTo>
                  <a:lnTo>
                    <a:pt x="6813" y="706"/>
                  </a:lnTo>
                  <a:lnTo>
                    <a:pt x="6621" y="588"/>
                  </a:lnTo>
                  <a:lnTo>
                    <a:pt x="6424" y="480"/>
                  </a:lnTo>
                  <a:lnTo>
                    <a:pt x="6223" y="383"/>
                  </a:lnTo>
                  <a:lnTo>
                    <a:pt x="6017" y="297"/>
                  </a:lnTo>
                  <a:lnTo>
                    <a:pt x="5808" y="222"/>
                  </a:lnTo>
                  <a:lnTo>
                    <a:pt x="5593" y="157"/>
                  </a:lnTo>
                  <a:lnTo>
                    <a:pt x="5376" y="102"/>
                  </a:lnTo>
                  <a:lnTo>
                    <a:pt x="5156" y="60"/>
                  </a:lnTo>
                  <a:lnTo>
                    <a:pt x="4933" y="29"/>
                  </a:lnTo>
                  <a:lnTo>
                    <a:pt x="4708" y="9"/>
                  </a:lnTo>
                  <a:lnTo>
                    <a:pt x="4479" y="0"/>
                  </a:lnTo>
                  <a:lnTo>
                    <a:pt x="4250" y="3"/>
                  </a:lnTo>
                  <a:lnTo>
                    <a:pt x="4135" y="9"/>
                  </a:lnTo>
                  <a:lnTo>
                    <a:pt x="4158" y="392"/>
                  </a:lnTo>
                  <a:lnTo>
                    <a:pt x="4263" y="386"/>
                  </a:lnTo>
                  <a:lnTo>
                    <a:pt x="4473" y="385"/>
                  </a:lnTo>
                  <a:lnTo>
                    <a:pt x="4682" y="392"/>
                  </a:lnTo>
                  <a:lnTo>
                    <a:pt x="4888" y="410"/>
                  </a:lnTo>
                  <a:lnTo>
                    <a:pt x="5091" y="439"/>
                  </a:lnTo>
                  <a:lnTo>
                    <a:pt x="5292" y="478"/>
                  </a:lnTo>
                  <a:lnTo>
                    <a:pt x="5491" y="527"/>
                  </a:lnTo>
                  <a:lnTo>
                    <a:pt x="5686" y="586"/>
                  </a:lnTo>
                  <a:lnTo>
                    <a:pt x="5878" y="655"/>
                  </a:lnTo>
                  <a:lnTo>
                    <a:pt x="6066" y="734"/>
                  </a:lnTo>
                  <a:lnTo>
                    <a:pt x="6250" y="822"/>
                  </a:lnTo>
                  <a:lnTo>
                    <a:pt x="6430" y="920"/>
                  </a:lnTo>
                  <a:lnTo>
                    <a:pt x="6604" y="1028"/>
                  </a:lnTo>
                  <a:lnTo>
                    <a:pt x="6774" y="1145"/>
                  </a:lnTo>
                  <a:lnTo>
                    <a:pt x="6940" y="1270"/>
                  </a:lnTo>
                  <a:lnTo>
                    <a:pt x="7099" y="1406"/>
                  </a:lnTo>
                  <a:lnTo>
                    <a:pt x="7176" y="1478"/>
                  </a:lnTo>
                  <a:lnTo>
                    <a:pt x="7252" y="1550"/>
                  </a:lnTo>
                  <a:lnTo>
                    <a:pt x="7397" y="1701"/>
                  </a:lnTo>
                  <a:lnTo>
                    <a:pt x="7534" y="1858"/>
                  </a:lnTo>
                  <a:lnTo>
                    <a:pt x="7661" y="2020"/>
                  </a:lnTo>
                  <a:lnTo>
                    <a:pt x="7779" y="2188"/>
                  </a:lnTo>
                  <a:lnTo>
                    <a:pt x="7888" y="2360"/>
                  </a:lnTo>
                  <a:lnTo>
                    <a:pt x="7988" y="2539"/>
                  </a:lnTo>
                  <a:lnTo>
                    <a:pt x="8078" y="2722"/>
                  </a:lnTo>
                  <a:lnTo>
                    <a:pt x="8159" y="2908"/>
                  </a:lnTo>
                  <a:lnTo>
                    <a:pt x="8230" y="3099"/>
                  </a:lnTo>
                  <a:lnTo>
                    <a:pt x="8292" y="3294"/>
                  </a:lnTo>
                  <a:lnTo>
                    <a:pt x="8342" y="3491"/>
                  </a:lnTo>
                  <a:lnTo>
                    <a:pt x="8384" y="3692"/>
                  </a:lnTo>
                  <a:lnTo>
                    <a:pt x="8415" y="3896"/>
                  </a:lnTo>
                  <a:lnTo>
                    <a:pt x="8435" y="4103"/>
                  </a:lnTo>
                  <a:lnTo>
                    <a:pt x="8447" y="4312"/>
                  </a:lnTo>
                  <a:lnTo>
                    <a:pt x="8447" y="4417"/>
                  </a:lnTo>
                  <a:lnTo>
                    <a:pt x="8446" y="4544"/>
                  </a:lnTo>
                  <a:lnTo>
                    <a:pt x="8431" y="4794"/>
                  </a:lnTo>
                  <a:lnTo>
                    <a:pt x="8400" y="5043"/>
                  </a:lnTo>
                  <a:lnTo>
                    <a:pt x="8353" y="5288"/>
                  </a:lnTo>
                  <a:lnTo>
                    <a:pt x="8293" y="5527"/>
                  </a:lnTo>
                  <a:lnTo>
                    <a:pt x="8218" y="5763"/>
                  </a:lnTo>
                  <a:lnTo>
                    <a:pt x="8129" y="5992"/>
                  </a:lnTo>
                  <a:lnTo>
                    <a:pt x="8025" y="6216"/>
                  </a:lnTo>
                  <a:lnTo>
                    <a:pt x="7909" y="6432"/>
                  </a:lnTo>
                  <a:lnTo>
                    <a:pt x="7779" y="6642"/>
                  </a:lnTo>
                  <a:lnTo>
                    <a:pt x="7638" y="6842"/>
                  </a:lnTo>
                  <a:lnTo>
                    <a:pt x="7482" y="7035"/>
                  </a:lnTo>
                  <a:lnTo>
                    <a:pt x="7315" y="7218"/>
                  </a:lnTo>
                  <a:lnTo>
                    <a:pt x="7137" y="7392"/>
                  </a:lnTo>
                  <a:lnTo>
                    <a:pt x="6947" y="7555"/>
                  </a:lnTo>
                  <a:lnTo>
                    <a:pt x="6747" y="7708"/>
                  </a:lnTo>
                  <a:lnTo>
                    <a:pt x="6642" y="7778"/>
                  </a:lnTo>
                  <a:lnTo>
                    <a:pt x="6568" y="7827"/>
                  </a:lnTo>
                  <a:lnTo>
                    <a:pt x="6431" y="7935"/>
                  </a:lnTo>
                  <a:lnTo>
                    <a:pt x="6303" y="8052"/>
                  </a:lnTo>
                  <a:lnTo>
                    <a:pt x="6184" y="8177"/>
                  </a:lnTo>
                  <a:lnTo>
                    <a:pt x="6076" y="8309"/>
                  </a:lnTo>
                  <a:lnTo>
                    <a:pt x="5976" y="8451"/>
                  </a:lnTo>
                  <a:lnTo>
                    <a:pt x="5887" y="8599"/>
                  </a:lnTo>
                  <a:lnTo>
                    <a:pt x="5808" y="8753"/>
                  </a:lnTo>
                  <a:lnTo>
                    <a:pt x="5773" y="8832"/>
                  </a:lnTo>
                  <a:lnTo>
                    <a:pt x="3051" y="8832"/>
                  </a:lnTo>
                  <a:lnTo>
                    <a:pt x="3016" y="8753"/>
                  </a:lnTo>
                  <a:lnTo>
                    <a:pt x="2936" y="8597"/>
                  </a:lnTo>
                  <a:lnTo>
                    <a:pt x="2846" y="8448"/>
                  </a:lnTo>
                  <a:lnTo>
                    <a:pt x="2747" y="8307"/>
                  </a:lnTo>
                  <a:lnTo>
                    <a:pt x="2637" y="8171"/>
                  </a:lnTo>
                  <a:lnTo>
                    <a:pt x="2518" y="8046"/>
                  </a:lnTo>
                  <a:lnTo>
                    <a:pt x="2390" y="7928"/>
                  </a:lnTo>
                  <a:lnTo>
                    <a:pt x="2252" y="7820"/>
                  </a:lnTo>
                  <a:lnTo>
                    <a:pt x="2180" y="7771"/>
                  </a:lnTo>
                  <a:lnTo>
                    <a:pt x="2070" y="7696"/>
                  </a:lnTo>
                  <a:lnTo>
                    <a:pt x="1864" y="7538"/>
                  </a:lnTo>
                  <a:lnTo>
                    <a:pt x="1670" y="7369"/>
                  </a:lnTo>
                  <a:lnTo>
                    <a:pt x="1487" y="7189"/>
                  </a:lnTo>
                  <a:lnTo>
                    <a:pt x="1317" y="6999"/>
                  </a:lnTo>
                  <a:lnTo>
                    <a:pt x="1162" y="6799"/>
                  </a:lnTo>
                  <a:lnTo>
                    <a:pt x="1018" y="6590"/>
                  </a:lnTo>
                  <a:lnTo>
                    <a:pt x="888" y="6374"/>
                  </a:lnTo>
                  <a:lnTo>
                    <a:pt x="773" y="6149"/>
                  </a:lnTo>
                  <a:lnTo>
                    <a:pt x="672" y="5919"/>
                  </a:lnTo>
                  <a:lnTo>
                    <a:pt x="586" y="5681"/>
                  </a:lnTo>
                  <a:lnTo>
                    <a:pt x="514" y="5438"/>
                  </a:lnTo>
                  <a:lnTo>
                    <a:pt x="458" y="5189"/>
                  </a:lnTo>
                  <a:lnTo>
                    <a:pt x="417" y="4935"/>
                  </a:lnTo>
                  <a:lnTo>
                    <a:pt x="393" y="4679"/>
                  </a:lnTo>
                  <a:lnTo>
                    <a:pt x="384" y="4420"/>
                  </a:lnTo>
                  <a:lnTo>
                    <a:pt x="387" y="4287"/>
                  </a:lnTo>
                  <a:lnTo>
                    <a:pt x="3" y="4276"/>
                  </a:lnTo>
                  <a:lnTo>
                    <a:pt x="0" y="4420"/>
                  </a:lnTo>
                  <a:lnTo>
                    <a:pt x="10" y="4705"/>
                  </a:lnTo>
                  <a:lnTo>
                    <a:pt x="36" y="4986"/>
                  </a:lnTo>
                  <a:lnTo>
                    <a:pt x="80" y="5262"/>
                  </a:lnTo>
                  <a:lnTo>
                    <a:pt x="142" y="5534"/>
                  </a:lnTo>
                  <a:lnTo>
                    <a:pt x="220" y="5801"/>
                  </a:lnTo>
                  <a:lnTo>
                    <a:pt x="315" y="6061"/>
                  </a:lnTo>
                  <a:lnTo>
                    <a:pt x="426" y="6315"/>
                  </a:lnTo>
                  <a:lnTo>
                    <a:pt x="553" y="6560"/>
                  </a:lnTo>
                  <a:lnTo>
                    <a:pt x="694" y="6797"/>
                  </a:lnTo>
                  <a:lnTo>
                    <a:pt x="851" y="7026"/>
                  </a:lnTo>
                  <a:lnTo>
                    <a:pt x="1022" y="7244"/>
                  </a:lnTo>
                  <a:lnTo>
                    <a:pt x="1208" y="7453"/>
                  </a:lnTo>
                  <a:lnTo>
                    <a:pt x="1408" y="7650"/>
                  </a:lnTo>
                  <a:lnTo>
                    <a:pt x="1621" y="7836"/>
                  </a:lnTo>
                  <a:lnTo>
                    <a:pt x="1847" y="8008"/>
                  </a:lnTo>
                  <a:lnTo>
                    <a:pt x="1967" y="8089"/>
                  </a:lnTo>
                  <a:lnTo>
                    <a:pt x="2018" y="8125"/>
                  </a:lnTo>
                  <a:lnTo>
                    <a:pt x="2119" y="8201"/>
                  </a:lnTo>
                  <a:lnTo>
                    <a:pt x="2214" y="8285"/>
                  </a:lnTo>
                  <a:lnTo>
                    <a:pt x="2302" y="8373"/>
                  </a:lnTo>
                  <a:lnTo>
                    <a:pt x="2386" y="8468"/>
                  </a:lnTo>
                  <a:lnTo>
                    <a:pt x="2463" y="8566"/>
                  </a:lnTo>
                  <a:lnTo>
                    <a:pt x="2535" y="8669"/>
                  </a:lnTo>
                  <a:lnTo>
                    <a:pt x="2600" y="8778"/>
                  </a:lnTo>
                  <a:lnTo>
                    <a:pt x="2630" y="8832"/>
                  </a:lnTo>
                  <a:lnTo>
                    <a:pt x="2112" y="8832"/>
                  </a:lnTo>
                  <a:lnTo>
                    <a:pt x="2112" y="9217"/>
                  </a:lnTo>
                  <a:lnTo>
                    <a:pt x="2783" y="9217"/>
                  </a:lnTo>
                  <a:lnTo>
                    <a:pt x="2810" y="9310"/>
                  </a:lnTo>
                  <a:lnTo>
                    <a:pt x="2852" y="9502"/>
                  </a:lnTo>
                  <a:lnTo>
                    <a:pt x="2865" y="9601"/>
                  </a:lnTo>
                  <a:lnTo>
                    <a:pt x="2496" y="9601"/>
                  </a:lnTo>
                  <a:lnTo>
                    <a:pt x="2496" y="9984"/>
                  </a:lnTo>
                  <a:lnTo>
                    <a:pt x="2881" y="9984"/>
                  </a:lnTo>
                  <a:lnTo>
                    <a:pt x="2881" y="10560"/>
                  </a:lnTo>
                  <a:lnTo>
                    <a:pt x="2881" y="10581"/>
                  </a:lnTo>
                  <a:lnTo>
                    <a:pt x="2889" y="10618"/>
                  </a:lnTo>
                  <a:lnTo>
                    <a:pt x="2904" y="10653"/>
                  </a:lnTo>
                  <a:lnTo>
                    <a:pt x="2924" y="10683"/>
                  </a:lnTo>
                  <a:lnTo>
                    <a:pt x="2950" y="10709"/>
                  </a:lnTo>
                  <a:lnTo>
                    <a:pt x="2980" y="10730"/>
                  </a:lnTo>
                  <a:lnTo>
                    <a:pt x="3015" y="10745"/>
                  </a:lnTo>
                  <a:lnTo>
                    <a:pt x="3052" y="10752"/>
                  </a:lnTo>
                  <a:lnTo>
                    <a:pt x="3072" y="10753"/>
                  </a:lnTo>
                  <a:lnTo>
                    <a:pt x="3264" y="10753"/>
                  </a:lnTo>
                  <a:lnTo>
                    <a:pt x="3265" y="10812"/>
                  </a:lnTo>
                  <a:lnTo>
                    <a:pt x="3277" y="10928"/>
                  </a:lnTo>
                  <a:lnTo>
                    <a:pt x="3300" y="11041"/>
                  </a:lnTo>
                  <a:lnTo>
                    <a:pt x="3334" y="11149"/>
                  </a:lnTo>
                  <a:lnTo>
                    <a:pt x="3378" y="11252"/>
                  </a:lnTo>
                  <a:lnTo>
                    <a:pt x="3431" y="11350"/>
                  </a:lnTo>
                  <a:lnTo>
                    <a:pt x="3493" y="11442"/>
                  </a:lnTo>
                  <a:lnTo>
                    <a:pt x="3563" y="11528"/>
                  </a:lnTo>
                  <a:lnTo>
                    <a:pt x="3642" y="11606"/>
                  </a:lnTo>
                  <a:lnTo>
                    <a:pt x="3727" y="11676"/>
                  </a:lnTo>
                  <a:lnTo>
                    <a:pt x="3820" y="11738"/>
                  </a:lnTo>
                  <a:lnTo>
                    <a:pt x="3917" y="11792"/>
                  </a:lnTo>
                  <a:lnTo>
                    <a:pt x="4020" y="11835"/>
                  </a:lnTo>
                  <a:lnTo>
                    <a:pt x="4129" y="11869"/>
                  </a:lnTo>
                  <a:lnTo>
                    <a:pt x="4241" y="11892"/>
                  </a:lnTo>
                  <a:lnTo>
                    <a:pt x="4357" y="11904"/>
                  </a:lnTo>
                  <a:lnTo>
                    <a:pt x="4416" y="11905"/>
                  </a:lnTo>
                  <a:lnTo>
                    <a:pt x="4476" y="11904"/>
                  </a:lnTo>
                  <a:lnTo>
                    <a:pt x="4591" y="11892"/>
                  </a:lnTo>
                  <a:lnTo>
                    <a:pt x="4704" y="11869"/>
                  </a:lnTo>
                  <a:lnTo>
                    <a:pt x="4812" y="11835"/>
                  </a:lnTo>
                  <a:lnTo>
                    <a:pt x="4915" y="11792"/>
                  </a:lnTo>
                  <a:lnTo>
                    <a:pt x="5013" y="11738"/>
                  </a:lnTo>
                  <a:lnTo>
                    <a:pt x="5105" y="11676"/>
                  </a:lnTo>
                  <a:lnTo>
                    <a:pt x="5190" y="11606"/>
                  </a:lnTo>
                  <a:lnTo>
                    <a:pt x="5269" y="11528"/>
                  </a:lnTo>
                  <a:lnTo>
                    <a:pt x="5340" y="11442"/>
                  </a:lnTo>
                  <a:lnTo>
                    <a:pt x="5402" y="11350"/>
                  </a:lnTo>
                  <a:lnTo>
                    <a:pt x="5455" y="11252"/>
                  </a:lnTo>
                  <a:lnTo>
                    <a:pt x="5498" y="11149"/>
                  </a:lnTo>
                  <a:lnTo>
                    <a:pt x="5531" y="11041"/>
                  </a:lnTo>
                  <a:lnTo>
                    <a:pt x="5554" y="10928"/>
                  </a:lnTo>
                  <a:lnTo>
                    <a:pt x="5567" y="10812"/>
                  </a:lnTo>
                  <a:lnTo>
                    <a:pt x="5567" y="10753"/>
                  </a:lnTo>
                  <a:lnTo>
                    <a:pt x="5760" y="10753"/>
                  </a:lnTo>
                  <a:lnTo>
                    <a:pt x="5779" y="10752"/>
                  </a:lnTo>
                  <a:lnTo>
                    <a:pt x="5817" y="10745"/>
                  </a:lnTo>
                  <a:lnTo>
                    <a:pt x="5851" y="10730"/>
                  </a:lnTo>
                  <a:lnTo>
                    <a:pt x="5883" y="10709"/>
                  </a:lnTo>
                  <a:lnTo>
                    <a:pt x="5909" y="10683"/>
                  </a:lnTo>
                  <a:lnTo>
                    <a:pt x="5929" y="10653"/>
                  </a:lnTo>
                  <a:lnTo>
                    <a:pt x="5943" y="10618"/>
                  </a:lnTo>
                  <a:lnTo>
                    <a:pt x="5952" y="10581"/>
                  </a:lnTo>
                  <a:lnTo>
                    <a:pt x="5952" y="10560"/>
                  </a:lnTo>
                  <a:lnTo>
                    <a:pt x="5952" y="9984"/>
                  </a:lnTo>
                  <a:lnTo>
                    <a:pt x="6336" y="9984"/>
                  </a:lnTo>
                  <a:lnTo>
                    <a:pt x="6336" y="9601"/>
                  </a:lnTo>
                  <a:lnTo>
                    <a:pt x="5965" y="9601"/>
                  </a:lnTo>
                  <a:lnTo>
                    <a:pt x="5978" y="9502"/>
                  </a:lnTo>
                  <a:lnTo>
                    <a:pt x="6017" y="9310"/>
                  </a:lnTo>
                  <a:lnTo>
                    <a:pt x="6043" y="9217"/>
                  </a:lnTo>
                  <a:lnTo>
                    <a:pt x="6719" y="9217"/>
                  </a:lnTo>
                  <a:lnTo>
                    <a:pt x="6719" y="8832"/>
                  </a:lnTo>
                  <a:lnTo>
                    <a:pt x="6194" y="8832"/>
                  </a:lnTo>
                  <a:lnTo>
                    <a:pt x="6224" y="8778"/>
                  </a:lnTo>
                  <a:lnTo>
                    <a:pt x="6287" y="8671"/>
                  </a:lnTo>
                  <a:lnTo>
                    <a:pt x="6359" y="8569"/>
                  </a:lnTo>
                  <a:lnTo>
                    <a:pt x="6436" y="8471"/>
                  </a:lnTo>
                  <a:lnTo>
                    <a:pt x="6518" y="8379"/>
                  </a:lnTo>
                  <a:lnTo>
                    <a:pt x="6607" y="8292"/>
                  </a:lnTo>
                  <a:lnTo>
                    <a:pt x="6701" y="8210"/>
                  </a:lnTo>
                  <a:lnTo>
                    <a:pt x="6801" y="8134"/>
                  </a:lnTo>
                  <a:lnTo>
                    <a:pt x="6853" y="8099"/>
                  </a:lnTo>
                  <a:lnTo>
                    <a:pt x="6968" y="8020"/>
                  </a:lnTo>
                  <a:lnTo>
                    <a:pt x="7189" y="7853"/>
                  </a:lnTo>
                  <a:lnTo>
                    <a:pt x="7397" y="7674"/>
                  </a:lnTo>
                  <a:lnTo>
                    <a:pt x="7592" y="7484"/>
                  </a:lnTo>
                  <a:lnTo>
                    <a:pt x="7775" y="7284"/>
                  </a:lnTo>
                  <a:lnTo>
                    <a:pt x="7945" y="7072"/>
                  </a:lnTo>
                  <a:lnTo>
                    <a:pt x="8100" y="6854"/>
                  </a:lnTo>
                  <a:lnTo>
                    <a:pt x="8243" y="6625"/>
                  </a:lnTo>
                  <a:lnTo>
                    <a:pt x="8369" y="6387"/>
                  </a:lnTo>
                  <a:lnTo>
                    <a:pt x="8482" y="6142"/>
                  </a:lnTo>
                  <a:lnTo>
                    <a:pt x="8579" y="5892"/>
                  </a:lnTo>
                  <a:lnTo>
                    <a:pt x="8662" y="5634"/>
                  </a:lnTo>
                  <a:lnTo>
                    <a:pt x="8728" y="5370"/>
                  </a:lnTo>
                  <a:lnTo>
                    <a:pt x="8778" y="5102"/>
                  </a:lnTo>
                  <a:lnTo>
                    <a:pt x="8813" y="4830"/>
                  </a:lnTo>
                  <a:lnTo>
                    <a:pt x="8830" y="4555"/>
                  </a:lnTo>
                  <a:lnTo>
                    <a:pt x="8831" y="4417"/>
                  </a:lnTo>
                  <a:lnTo>
                    <a:pt x="8830" y="4303"/>
                  </a:lnTo>
                  <a:lnTo>
                    <a:pt x="8818" y="4077"/>
                  </a:lnTo>
                  <a:lnTo>
                    <a:pt x="8795" y="3851"/>
                  </a:lnTo>
                  <a:lnTo>
                    <a:pt x="8761" y="3629"/>
                  </a:lnTo>
                  <a:lnTo>
                    <a:pt x="8715" y="3409"/>
                  </a:lnTo>
                  <a:lnTo>
                    <a:pt x="8657" y="3191"/>
                  </a:lnTo>
                  <a:lnTo>
                    <a:pt x="8590" y="2977"/>
                  </a:lnTo>
                  <a:lnTo>
                    <a:pt x="8510" y="2766"/>
                  </a:lnTo>
                  <a:lnTo>
                    <a:pt x="8421" y="2561"/>
                  </a:lnTo>
                  <a:lnTo>
                    <a:pt x="8322" y="2360"/>
                  </a:lnTo>
                  <a:lnTo>
                    <a:pt x="8212" y="2164"/>
                  </a:lnTo>
                  <a:lnTo>
                    <a:pt x="8094" y="1973"/>
                  </a:lnTo>
                  <a:lnTo>
                    <a:pt x="7965" y="1789"/>
                  </a:lnTo>
                  <a:lnTo>
                    <a:pt x="7826" y="1611"/>
                  </a:lnTo>
                  <a:lnTo>
                    <a:pt x="7678" y="1440"/>
                  </a:lnTo>
                  <a:lnTo>
                    <a:pt x="7521" y="1276"/>
                  </a:lnTo>
                  <a:lnTo>
                    <a:pt x="7439" y="1198"/>
                  </a:lnTo>
                  <a:close/>
                  <a:moveTo>
                    <a:pt x="4416" y="11521"/>
                  </a:moveTo>
                  <a:lnTo>
                    <a:pt x="4377" y="11521"/>
                  </a:lnTo>
                  <a:lnTo>
                    <a:pt x="4299" y="11512"/>
                  </a:lnTo>
                  <a:lnTo>
                    <a:pt x="4224" y="11496"/>
                  </a:lnTo>
                  <a:lnTo>
                    <a:pt x="4152" y="11475"/>
                  </a:lnTo>
                  <a:lnTo>
                    <a:pt x="4083" y="11446"/>
                  </a:lnTo>
                  <a:lnTo>
                    <a:pt x="4018" y="11410"/>
                  </a:lnTo>
                  <a:lnTo>
                    <a:pt x="3956" y="11368"/>
                  </a:lnTo>
                  <a:lnTo>
                    <a:pt x="3900" y="11321"/>
                  </a:lnTo>
                  <a:lnTo>
                    <a:pt x="3848" y="11269"/>
                  </a:lnTo>
                  <a:lnTo>
                    <a:pt x="3801" y="11213"/>
                  </a:lnTo>
                  <a:lnTo>
                    <a:pt x="3759" y="11151"/>
                  </a:lnTo>
                  <a:lnTo>
                    <a:pt x="3725" y="11086"/>
                  </a:lnTo>
                  <a:lnTo>
                    <a:pt x="3694" y="11017"/>
                  </a:lnTo>
                  <a:lnTo>
                    <a:pt x="3673" y="10945"/>
                  </a:lnTo>
                  <a:lnTo>
                    <a:pt x="3657" y="10870"/>
                  </a:lnTo>
                  <a:lnTo>
                    <a:pt x="3650" y="10792"/>
                  </a:lnTo>
                  <a:lnTo>
                    <a:pt x="3648" y="10753"/>
                  </a:lnTo>
                  <a:lnTo>
                    <a:pt x="5184" y="10753"/>
                  </a:lnTo>
                  <a:lnTo>
                    <a:pt x="5183" y="10792"/>
                  </a:lnTo>
                  <a:lnTo>
                    <a:pt x="5176" y="10870"/>
                  </a:lnTo>
                  <a:lnTo>
                    <a:pt x="5160" y="10945"/>
                  </a:lnTo>
                  <a:lnTo>
                    <a:pt x="5138" y="11017"/>
                  </a:lnTo>
                  <a:lnTo>
                    <a:pt x="5108" y="11086"/>
                  </a:lnTo>
                  <a:lnTo>
                    <a:pt x="5074" y="11151"/>
                  </a:lnTo>
                  <a:lnTo>
                    <a:pt x="5032" y="11213"/>
                  </a:lnTo>
                  <a:lnTo>
                    <a:pt x="4984" y="11269"/>
                  </a:lnTo>
                  <a:lnTo>
                    <a:pt x="4933" y="11321"/>
                  </a:lnTo>
                  <a:lnTo>
                    <a:pt x="4875" y="11368"/>
                  </a:lnTo>
                  <a:lnTo>
                    <a:pt x="4814" y="11410"/>
                  </a:lnTo>
                  <a:lnTo>
                    <a:pt x="4750" y="11446"/>
                  </a:lnTo>
                  <a:lnTo>
                    <a:pt x="4681" y="11475"/>
                  </a:lnTo>
                  <a:lnTo>
                    <a:pt x="4609" y="11496"/>
                  </a:lnTo>
                  <a:lnTo>
                    <a:pt x="4534" y="11512"/>
                  </a:lnTo>
                  <a:lnTo>
                    <a:pt x="4456" y="11521"/>
                  </a:lnTo>
                  <a:lnTo>
                    <a:pt x="4416" y="11521"/>
                  </a:lnTo>
                  <a:close/>
                  <a:moveTo>
                    <a:pt x="5567" y="10369"/>
                  </a:moveTo>
                  <a:lnTo>
                    <a:pt x="3264" y="10369"/>
                  </a:lnTo>
                  <a:lnTo>
                    <a:pt x="3264" y="9984"/>
                  </a:lnTo>
                  <a:lnTo>
                    <a:pt x="5567" y="9984"/>
                  </a:lnTo>
                  <a:lnTo>
                    <a:pt x="5567" y="10369"/>
                  </a:lnTo>
                  <a:close/>
                  <a:moveTo>
                    <a:pt x="5582" y="9601"/>
                  </a:moveTo>
                  <a:lnTo>
                    <a:pt x="3249" y="9601"/>
                  </a:lnTo>
                  <a:lnTo>
                    <a:pt x="3238" y="9503"/>
                  </a:lnTo>
                  <a:lnTo>
                    <a:pt x="3206" y="9310"/>
                  </a:lnTo>
                  <a:lnTo>
                    <a:pt x="3185" y="9217"/>
                  </a:lnTo>
                  <a:lnTo>
                    <a:pt x="5641" y="9217"/>
                  </a:lnTo>
                  <a:lnTo>
                    <a:pt x="5621" y="9310"/>
                  </a:lnTo>
                  <a:lnTo>
                    <a:pt x="5590" y="9503"/>
                  </a:lnTo>
                  <a:lnTo>
                    <a:pt x="5582" y="960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3" name="타원 32"/>
          <p:cNvSpPr/>
          <p:nvPr/>
        </p:nvSpPr>
        <p:spPr>
          <a:xfrm>
            <a:off x="8761782" y="3654302"/>
            <a:ext cx="955591" cy="955591"/>
          </a:xfrm>
          <a:prstGeom prst="ellipse">
            <a:avLst/>
          </a:prstGeom>
          <a:solidFill>
            <a:srgbClr val="394E8F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cxnSp>
        <p:nvCxnSpPr>
          <p:cNvPr id="43" name="직선 연결선 42"/>
          <p:cNvCxnSpPr>
            <a:cxnSpLocks/>
          </p:cNvCxnSpPr>
          <p:nvPr/>
        </p:nvCxnSpPr>
        <p:spPr>
          <a:xfrm>
            <a:off x="5763881" y="5468805"/>
            <a:ext cx="3597937" cy="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원호 43"/>
          <p:cNvSpPr/>
          <p:nvPr/>
        </p:nvSpPr>
        <p:spPr>
          <a:xfrm flipH="1">
            <a:off x="5286084" y="4132099"/>
            <a:ext cx="247650" cy="247650"/>
          </a:xfrm>
          <a:prstGeom prst="arc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45" name="직선 연결선 44"/>
          <p:cNvCxnSpPr>
            <a:cxnSpLocks/>
            <a:stCxn id="44" idx="2"/>
          </p:cNvCxnSpPr>
          <p:nvPr/>
        </p:nvCxnSpPr>
        <p:spPr>
          <a:xfrm>
            <a:off x="5286084" y="4255924"/>
            <a:ext cx="2" cy="73508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>
            <a:stCxn id="44" idx="0"/>
            <a:endCxn id="33" idx="2"/>
          </p:cNvCxnSpPr>
          <p:nvPr/>
        </p:nvCxnSpPr>
        <p:spPr>
          <a:xfrm flipV="1">
            <a:off x="5409909" y="4132098"/>
            <a:ext cx="3351873" cy="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원호 50"/>
          <p:cNvSpPr/>
          <p:nvPr/>
        </p:nvSpPr>
        <p:spPr>
          <a:xfrm rot="10800000" flipH="1">
            <a:off x="9593548" y="3892070"/>
            <a:ext cx="247650" cy="247650"/>
          </a:xfrm>
          <a:prstGeom prst="arc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2" name="직선 연결선 51"/>
          <p:cNvCxnSpPr>
            <a:stCxn id="33" idx="6"/>
            <a:endCxn id="51" idx="0"/>
          </p:cNvCxnSpPr>
          <p:nvPr/>
        </p:nvCxnSpPr>
        <p:spPr>
          <a:xfrm>
            <a:off x="9717373" y="4132098"/>
            <a:ext cx="0" cy="762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9839613" y="2753894"/>
            <a:ext cx="2" cy="1260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803668" y="872954"/>
            <a:ext cx="6578638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400" b="1" i="1" kern="0" dirty="0">
                <a:solidFill>
                  <a:prstClr val="white"/>
                </a:solidFill>
              </a:rPr>
              <a:t>감사합니다</a:t>
            </a:r>
            <a:r>
              <a:rPr lang="en-US" altLang="ko-KR" sz="4400" b="1" i="1" kern="0" dirty="0">
                <a:solidFill>
                  <a:prstClr val="white"/>
                </a:solidFill>
              </a:rPr>
              <a:t>.</a:t>
            </a:r>
            <a:endParaRPr lang="en-US" altLang="ko-KR" sz="1200" b="1" kern="0" dirty="0">
              <a:solidFill>
                <a:prstClr val="white"/>
              </a:solidFill>
            </a:endParaRPr>
          </a:p>
        </p:txBody>
      </p:sp>
      <p:cxnSp>
        <p:nvCxnSpPr>
          <p:cNvPr id="57" name="직선 연결선 56"/>
          <p:cNvCxnSpPr>
            <a:cxnSpLocks/>
          </p:cNvCxnSpPr>
          <p:nvPr/>
        </p:nvCxnSpPr>
        <p:spPr>
          <a:xfrm>
            <a:off x="654424" y="1084729"/>
            <a:ext cx="0" cy="2043953"/>
          </a:xfrm>
          <a:prstGeom prst="line">
            <a:avLst/>
          </a:prstGeom>
          <a:ln w="9525">
            <a:solidFill>
              <a:srgbClr val="62AE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H="1">
            <a:off x="9807610" y="711876"/>
            <a:ext cx="1" cy="161078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 rot="1800000" flipH="1">
            <a:off x="10350310" y="886606"/>
            <a:ext cx="1" cy="161078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/>
          <p:cNvCxnSpPr/>
          <p:nvPr/>
        </p:nvCxnSpPr>
        <p:spPr>
          <a:xfrm rot="3600000" flipH="1">
            <a:off x="10655792" y="1257308"/>
            <a:ext cx="1" cy="161078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/>
          <p:cNvCxnSpPr/>
          <p:nvPr/>
        </p:nvCxnSpPr>
        <p:spPr>
          <a:xfrm rot="5400000" flipH="1">
            <a:off x="10685633" y="1765872"/>
            <a:ext cx="1" cy="161078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그룹 69"/>
          <p:cNvGrpSpPr/>
          <p:nvPr/>
        </p:nvGrpSpPr>
        <p:grpSpPr>
          <a:xfrm flipH="1">
            <a:off x="8832660" y="886606"/>
            <a:ext cx="415863" cy="959805"/>
            <a:chOff x="10502710" y="1039006"/>
            <a:chExt cx="415863" cy="959805"/>
          </a:xfrm>
        </p:grpSpPr>
        <p:cxnSp>
          <p:nvCxnSpPr>
            <p:cNvPr id="67" name="직선 연결선 66"/>
            <p:cNvCxnSpPr/>
            <p:nvPr/>
          </p:nvCxnSpPr>
          <p:spPr>
            <a:xfrm rot="1800000" flipH="1">
              <a:off x="10502710" y="1039006"/>
              <a:ext cx="1" cy="161078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/>
            <p:cNvCxnSpPr/>
            <p:nvPr/>
          </p:nvCxnSpPr>
          <p:spPr>
            <a:xfrm rot="3600000" flipH="1">
              <a:off x="10808192" y="1409708"/>
              <a:ext cx="1" cy="161078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/>
            <p:cNvCxnSpPr/>
            <p:nvPr/>
          </p:nvCxnSpPr>
          <p:spPr>
            <a:xfrm rot="5400000" flipH="1">
              <a:off x="10838033" y="1918272"/>
              <a:ext cx="1" cy="161078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직사각형 70"/>
          <p:cNvSpPr/>
          <p:nvPr/>
        </p:nvSpPr>
        <p:spPr>
          <a:xfrm>
            <a:off x="4792027" y="5940462"/>
            <a:ext cx="1015021" cy="5242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prstClr val="white"/>
                </a:solidFill>
              </a:rPr>
              <a:t>Class Diagram</a:t>
            </a:r>
          </a:p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prstClr val="white"/>
                </a:solidFill>
              </a:rPr>
              <a:t>동작 부연설명</a:t>
            </a:r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9000891" y="3282293"/>
            <a:ext cx="441147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solidFill>
                  <a:prstClr val="white"/>
                </a:solidFill>
              </a:rPr>
              <a:t>내용</a:t>
            </a:r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A415C519-3C36-4C93-9D69-7C565D847E3E}"/>
              </a:ext>
            </a:extLst>
          </p:cNvPr>
          <p:cNvSpPr/>
          <p:nvPr/>
        </p:nvSpPr>
        <p:spPr>
          <a:xfrm>
            <a:off x="4839853" y="4915818"/>
            <a:ext cx="955591" cy="955591"/>
          </a:xfrm>
          <a:prstGeom prst="ellipse">
            <a:avLst/>
          </a:prstGeom>
          <a:solidFill>
            <a:srgbClr val="394E8F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5AEE40BD-C64C-4E3D-9B1F-E3293BF436D4}"/>
              </a:ext>
            </a:extLst>
          </p:cNvPr>
          <p:cNvSpPr/>
          <p:nvPr/>
        </p:nvSpPr>
        <p:spPr>
          <a:xfrm>
            <a:off x="4839853" y="3654302"/>
            <a:ext cx="955591" cy="955591"/>
          </a:xfrm>
          <a:prstGeom prst="ellipse">
            <a:avLst/>
          </a:prstGeom>
          <a:solidFill>
            <a:srgbClr val="394E8F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532A74E-502C-449E-858D-03B43458EE3F}"/>
              </a:ext>
            </a:extLst>
          </p:cNvPr>
          <p:cNvSpPr/>
          <p:nvPr/>
        </p:nvSpPr>
        <p:spPr>
          <a:xfrm>
            <a:off x="4792026" y="3282293"/>
            <a:ext cx="1015021" cy="2934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prstClr val="white"/>
                </a:solidFill>
              </a:rPr>
              <a:t>Class Diagram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0ECC892-C48F-4CD7-9BCF-E70CA727D257}"/>
              </a:ext>
            </a:extLst>
          </p:cNvPr>
          <p:cNvSpPr/>
          <p:nvPr/>
        </p:nvSpPr>
        <p:spPr>
          <a:xfrm>
            <a:off x="9567910" y="5940462"/>
            <a:ext cx="492443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white"/>
                </a:solidFill>
              </a:rPr>
              <a:t>동작</a:t>
            </a:r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074DFC54-3F7C-4660-BFC1-6C979B7F55D7}"/>
              </a:ext>
            </a:extLst>
          </p:cNvPr>
          <p:cNvSpPr/>
          <p:nvPr/>
        </p:nvSpPr>
        <p:spPr>
          <a:xfrm>
            <a:off x="9354449" y="4915818"/>
            <a:ext cx="955591" cy="955591"/>
          </a:xfrm>
          <a:prstGeom prst="ellipse">
            <a:avLst/>
          </a:prstGeom>
          <a:solidFill>
            <a:srgbClr val="394E8F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96452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383</Words>
  <Application>Microsoft Office PowerPoint</Application>
  <PresentationFormat>와이드스크린</PresentationFormat>
  <Paragraphs>73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Bembo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류 찬</cp:lastModifiedBy>
  <cp:revision>40</cp:revision>
  <dcterms:created xsi:type="dcterms:W3CDTF">2020-03-12T04:15:58Z</dcterms:created>
  <dcterms:modified xsi:type="dcterms:W3CDTF">2020-12-14T15:13:55Z</dcterms:modified>
</cp:coreProperties>
</file>

<file path=docProps/thumbnail.jpeg>
</file>